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49.xml" ContentType="application/vnd.openxmlformats-officedocument.presentationml.notesSlid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notesSlides/notesSlide36.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99.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98.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3" r:id="rId2"/>
  </p:sldMasterIdLst>
  <p:notesMasterIdLst>
    <p:notesMasterId r:id="rId16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415" r:id="rId67"/>
    <p:sldId id="416" r:id="rId68"/>
    <p:sldId id="417" r:id="rId69"/>
    <p:sldId id="418" r:id="rId70"/>
    <p:sldId id="419" r:id="rId71"/>
    <p:sldId id="420" r:id="rId72"/>
    <p:sldId id="421" r:id="rId73"/>
    <p:sldId id="422" r:id="rId74"/>
    <p:sldId id="423" r:id="rId75"/>
    <p:sldId id="424" r:id="rId76"/>
    <p:sldId id="425" r:id="rId77"/>
    <p:sldId id="426" r:id="rId78"/>
    <p:sldId id="427" r:id="rId79"/>
    <p:sldId id="428" r:id="rId80"/>
    <p:sldId id="429" r:id="rId81"/>
    <p:sldId id="430" r:id="rId82"/>
    <p:sldId id="431" r:id="rId83"/>
    <p:sldId id="432" r:id="rId84"/>
    <p:sldId id="433" r:id="rId85"/>
    <p:sldId id="434" r:id="rId86"/>
    <p:sldId id="435" r:id="rId87"/>
    <p:sldId id="436" r:id="rId88"/>
    <p:sldId id="437" r:id="rId89"/>
    <p:sldId id="438"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 id="409" r:id="rId160"/>
    <p:sldId id="410" r:id="rId161"/>
    <p:sldId id="411" r:id="rId162"/>
    <p:sldId id="412" r:id="rId163"/>
    <p:sldId id="413" r:id="rId164"/>
    <p:sldId id="414" r:id="rId165"/>
  </p:sldIdLst>
  <p:sldSz cx="9144000" cy="5715000" type="screen16x10"/>
  <p:notesSz cx="6858000" cy="9144000"/>
  <p:embeddedFontLst>
    <p:embeddedFont>
      <p:font typeface="Archivo" panose="020B0604020202020204" charset="0"/>
      <p:regular r:id="rId167"/>
      <p:bold r:id="rId168"/>
      <p:italic r:id="rId169"/>
      <p:boldItalic r:id="rId170"/>
    </p:embeddedFont>
    <p:embeddedFont>
      <p:font typeface="Archivo Light" panose="020B0604020202020204" charset="0"/>
      <p:regular r:id="rId171"/>
      <p:bold r:id="rId172"/>
      <p:italic r:id="rId173"/>
      <p:boldItalic r:id="rId174"/>
    </p:embeddedFont>
    <p:embeddedFont>
      <p:font typeface="Archivo Medium" panose="020B0604020202020204" charset="0"/>
      <p:regular r:id="rId175"/>
      <p:bold r:id="rId176"/>
      <p:italic r:id="rId177"/>
      <p:boldItalic r:id="rId178"/>
    </p:embeddedFont>
    <p:embeddedFont>
      <p:font typeface="Archivo SemiBold" panose="020B0604020202020204" charset="0"/>
      <p:regular r:id="rId179"/>
      <p:bold r:id="rId180"/>
      <p:italic r:id="rId181"/>
      <p:boldItalic r:id="rId182"/>
    </p:embeddedFont>
    <p:embeddedFont>
      <p:font typeface="Bebas Neue" panose="020B0606020202050201" pitchFamily="34" charset="0"/>
      <p:regular r:id="rId183"/>
    </p:embeddedFont>
    <p:embeddedFont>
      <p:font typeface="Georgia" panose="02040502050405020303" pitchFamily="18" charset="0"/>
      <p:regular r:id="rId184"/>
      <p:bold r:id="rId185"/>
      <p:italic r:id="rId186"/>
      <p:boldItalic r:id="rId187"/>
    </p:embeddedFont>
    <p:embeddedFont>
      <p:font typeface="Helvetica" panose="020B0604020202020204" pitchFamily="34" charset="0"/>
      <p:regular r:id="rId188"/>
      <p:bold r:id="rId189"/>
      <p:italic r:id="rId190"/>
      <p:boldItalic r:id="rId191"/>
    </p:embeddedFont>
    <p:embeddedFont>
      <p:font typeface="Open Sans" panose="020B0606030504020204" pitchFamily="34" charset="0"/>
      <p:regular r:id="rId192"/>
      <p:bold r:id="rId193"/>
      <p:italic r:id="rId194"/>
      <p:boldItalic r:id="rId195"/>
    </p:embeddedFont>
    <p:embeddedFont>
      <p:font typeface="Tahoma" panose="020B0604030504040204" pitchFamily="34" charset="0"/>
      <p:regular r:id="rId196"/>
      <p:bold r:id="rId19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00">
          <p15:clr>
            <a:srgbClr val="A4A3A4"/>
          </p15:clr>
        </p15:guide>
        <p15:guide id="2" orient="horz" pos="666">
          <p15:clr>
            <a:srgbClr val="A4A3A4"/>
          </p15:clr>
        </p15:guide>
        <p15:guide id="3" orient="horz" pos="1135">
          <p15:clr>
            <a:srgbClr val="A4A3A4"/>
          </p15:clr>
        </p15:guide>
        <p15:guide id="4" pos="2880">
          <p15:clr>
            <a:srgbClr val="A4A3A4"/>
          </p15:clr>
        </p15:guide>
        <p15:guide id="5" pos="359">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98" roundtripDataSignature="AMtx7mggYRhKy6HxzDEKrE85FCVwSQsv5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5" d="100"/>
          <a:sy n="125" d="100"/>
        </p:scale>
        <p:origin x="1194" y="90"/>
      </p:cViewPr>
      <p:guideLst>
        <p:guide orient="horz" pos="1800"/>
        <p:guide orient="horz" pos="666"/>
        <p:guide orient="horz" pos="1135"/>
        <p:guide pos="2880"/>
        <p:guide pos="35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font" Target="fonts/font4.fntdata"/><Relationship Id="rId191" Type="http://schemas.openxmlformats.org/officeDocument/2006/relationships/font" Target="fonts/font25.fntdata"/><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font" Target="fonts/font15.fntdata"/><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font" Target="fonts/font5.fntdata"/><Relationship Id="rId192" Type="http://schemas.openxmlformats.org/officeDocument/2006/relationships/font" Target="fonts/font26.fntdata"/><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font" Target="fonts/font16.fntdata"/><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font" Target="fonts/font6.fntdata"/><Relationship Id="rId193" Type="http://schemas.openxmlformats.org/officeDocument/2006/relationships/font" Target="fonts/font27.fntdata"/><Relationship Id="rId13" Type="http://schemas.openxmlformats.org/officeDocument/2006/relationships/slide" Target="slides/slide11.xml"/><Relationship Id="rId109" Type="http://schemas.openxmlformats.org/officeDocument/2006/relationships/slide" Target="slides/slide107.xml"/><Relationship Id="rId34" Type="http://schemas.openxmlformats.org/officeDocument/2006/relationships/slide" Target="slides/slide32.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20" Type="http://schemas.openxmlformats.org/officeDocument/2006/relationships/slide" Target="slides/slide118.xml"/><Relationship Id="rId141" Type="http://schemas.openxmlformats.org/officeDocument/2006/relationships/slide" Target="slides/slide139.xml"/><Relationship Id="rId7" Type="http://schemas.openxmlformats.org/officeDocument/2006/relationships/slide" Target="slides/slide5.xml"/><Relationship Id="rId162" Type="http://schemas.openxmlformats.org/officeDocument/2006/relationships/slide" Target="slides/slide160.xml"/><Relationship Id="rId183" Type="http://schemas.openxmlformats.org/officeDocument/2006/relationships/font" Target="fonts/font17.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font" Target="fonts/font12.fntdata"/><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font" Target="fonts/font7.fntdata"/><Relationship Id="rId194" Type="http://schemas.openxmlformats.org/officeDocument/2006/relationships/font" Target="fonts/font28.fntdata"/><Relationship Id="rId199" Type="http://schemas.openxmlformats.org/officeDocument/2006/relationships/presProps" Target="presProps.xml"/><Relationship Id="rId203" Type="http://schemas.openxmlformats.org/officeDocument/2006/relationships/customXml" Target="../customXml/item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font" Target="fonts/font2.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font" Target="fonts/font18.fntdata"/><Relationship Id="rId189" Type="http://schemas.openxmlformats.org/officeDocument/2006/relationships/font" Target="fonts/font23.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font" Target="fonts/font8.fntdata"/><Relationship Id="rId179" Type="http://schemas.openxmlformats.org/officeDocument/2006/relationships/font" Target="fonts/font13.fntdata"/><Relationship Id="rId195" Type="http://schemas.openxmlformats.org/officeDocument/2006/relationships/font" Target="fonts/font29.fntdata"/><Relationship Id="rId190" Type="http://schemas.openxmlformats.org/officeDocument/2006/relationships/font" Target="fonts/font24.fntdata"/><Relationship Id="rId204" Type="http://schemas.openxmlformats.org/officeDocument/2006/relationships/customXml" Target="../customXml/item2.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font" Target="fonts/font3.fntdata"/><Relationship Id="rId185" Type="http://schemas.openxmlformats.org/officeDocument/2006/relationships/font" Target="fonts/font19.fntdata"/><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font" Target="fonts/font14.fntdata"/><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font" Target="fonts/font9.fntdata"/><Relationship Id="rId196" Type="http://schemas.openxmlformats.org/officeDocument/2006/relationships/font" Target="fonts/font30.fntdata"/><Relationship Id="rId200" Type="http://schemas.openxmlformats.org/officeDocument/2006/relationships/viewProps" Target="viewProps.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font" Target="fonts/font20.fntdata"/><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font" Target="fonts/font10.fntdata"/><Relationship Id="rId197" Type="http://schemas.openxmlformats.org/officeDocument/2006/relationships/font" Target="fonts/font31.fntdata"/><Relationship Id="rId201" Type="http://schemas.openxmlformats.org/officeDocument/2006/relationships/theme" Target="theme/theme1.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notesMaster" Target="notesMasters/notesMaster1.xml"/><Relationship Id="rId187" Type="http://schemas.openxmlformats.org/officeDocument/2006/relationships/font" Target="fonts/font21.fntdata"/><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font" Target="fonts/font11.fntdata"/><Relationship Id="rId198" Type="http://customschemas.google.com/relationships/presentationmetadata" Target="metadata"/><Relationship Id="rId202" Type="http://schemas.openxmlformats.org/officeDocument/2006/relationships/tableStyles" Target="tableStyles.xml"/><Relationship Id="rId18" Type="http://schemas.openxmlformats.org/officeDocument/2006/relationships/slide" Target="slides/slide16.xml"/><Relationship Id="rId39" Type="http://schemas.openxmlformats.org/officeDocument/2006/relationships/slide" Target="slides/slide37.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font" Target="fonts/font1.fntdata"/><Relationship Id="rId188" Type="http://schemas.openxmlformats.org/officeDocument/2006/relationships/font" Target="fonts/font22.fntdata"/><Relationship Id="rId71" Type="http://schemas.openxmlformats.org/officeDocument/2006/relationships/slide" Target="slides/slide69.xml"/><Relationship Id="rId92" Type="http://schemas.openxmlformats.org/officeDocument/2006/relationships/slide" Target="slides/slide9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chivo"/>
                <a:ea typeface="Archivo"/>
                <a:cs typeface="Archivo"/>
                <a:sym typeface="Archiv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chivo"/>
                <a:ea typeface="Archivo"/>
                <a:cs typeface="Archivo"/>
                <a:sym typeface="Archiv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chivo"/>
                <a:ea typeface="Archivo"/>
                <a:cs typeface="Archivo"/>
                <a:sym typeface="Archivo"/>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chivo"/>
                <a:ea typeface="Archivo"/>
                <a:cs typeface="Archivo"/>
                <a:sym typeface="Archivo"/>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chivo"/>
                <a:ea typeface="Archivo"/>
                <a:cs typeface="Archivo"/>
                <a:sym typeface="Archivo"/>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chivo"/>
                <a:ea typeface="Archivo"/>
                <a:cs typeface="Archivo"/>
                <a:sym typeface="Archivo"/>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chivo"/>
                <a:ea typeface="Archivo"/>
                <a:cs typeface="Archivo"/>
                <a:sym typeface="Archivo"/>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chivo"/>
                <a:ea typeface="Archivo"/>
                <a:cs typeface="Archivo"/>
                <a:sym typeface="Archiv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Archivo"/>
                <a:ea typeface="Archivo"/>
                <a:cs typeface="Archivo"/>
                <a:sym typeface="Archivo"/>
              </a:rPr>
              <a:t>‹Nº›</a:t>
            </a:fld>
            <a:endParaRPr sz="1200" b="0" i="0" u="none" strike="noStrike" cap="none">
              <a:solidFill>
                <a:schemeClr val="dk1"/>
              </a:solidFill>
              <a:latin typeface="Archivo"/>
              <a:ea typeface="Archivo"/>
              <a:cs typeface="Archivo"/>
              <a:sym typeface="Archivo"/>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8" name="Google Shape;188;p1: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3" name="Google Shape;193;p2: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4" name="Google Shape;204;p33: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2" name="Google Shape;212;p35: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8" name="Google Shape;218;p46: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6" name="Google Shape;226;p47: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3" name="Google Shape;233;p48: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1" name="Google Shape;241;p49: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2" name="Google Shape;252;p50: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3" name="Google Shape;263;p51: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1" name="Google Shape;271;p52: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1" name="Google Shape;281;p34: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2e85f21c253_0_2: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g2e85f21c253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1" name="Google Shape;291;g2e85f21c253_0_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2e85f21c253_0_33: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g2e85f21c253_0_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0" name="Google Shape;300;g2e85f21c253_0_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2e85f21c253_0_26: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g2e85f21c253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9" name="Google Shape;309;g2e85f21c253_0_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2e85f21c253_0_40: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g2e85f21c253_0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8" name="Google Shape;318;g2e85f21c253_0_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2e85f21c253_0_215: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 name="Google Shape;326;g2e85f21c253_0_2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7" name="Google Shape;327;g2e85f21c253_0_2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2e85f21c253_0_201: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g2e85f21c253_0_20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6" name="Google Shape;336;g2e85f21c253_0_20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2e85f21c253_0_194: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g2e85f21c253_0_1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5" name="Google Shape;345;g2e85f21c253_0_1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2e85f21c253_0_187: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3" name="Google Shape;353;g2e85f21c253_0_1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4" name="Google Shape;354;g2e85f21c253_0_18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2e85f21c253_0_180: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g2e85f21c253_0_1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3" name="Google Shape;363;g2e85f21c253_0_1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2e85f21c253_0_173: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g2e85f21c253_0_1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2" name="Google Shape;372;g2e85f21c253_0_1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2e85f21c253_0_166: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0" name="Google Shape;380;g2e85f21c253_0_1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1" name="Google Shape;381;g2e85f21c253_0_16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2e85f21c253_0_159: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 name="Google Shape;389;g2e85f21c253_0_1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0" name="Google Shape;390;g2e85f21c253_0_15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2e85f21c253_0_152: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g2e85f21c253_0_1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9" name="Google Shape;399;g2e85f21c253_0_1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2e85f21c253_0_145: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g2e85f21c253_0_1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8" name="Google Shape;408;g2e85f21c253_0_1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2e85f21c253_0_138: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6" name="Google Shape;416;g2e85f21c253_0_1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7" name="Google Shape;417;g2e85f21c253_0_1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2e85f21c253_0_131: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5" name="Google Shape;425;g2e85f21c253_0_1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6" name="Google Shape;426;g2e85f21c253_0_1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2e85f21c253_0_124: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4" name="Google Shape;434;g2e85f21c253_0_1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5" name="Google Shape;435;g2e85f21c253_0_1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2e85f21c253_0_117: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g2e85f21c253_0_1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4" name="Google Shape;444;g2e85f21c253_0_1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2e85f21c253_0_110: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2" name="Google Shape;452;g2e85f21c253_0_1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3" name="Google Shape;453;g2e85f21c253_0_1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2e85f21c253_0_103: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 name="Google Shape;461;g2e85f21c253_0_1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2" name="Google Shape;462;g2e85f21c253_0_1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2e85f21c253_0_96: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g2e85f21c253_0_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1" name="Google Shape;471;g2e85f21c253_0_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2e85f21c253_0_89: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9" name="Google Shape;479;g2e85f21c253_0_8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0" name="Google Shape;480;g2e85f21c253_0_8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2e85f21c253_0_75: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8" name="Google Shape;488;g2e85f21c253_0_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9" name="Google Shape;489;g2e85f21c253_0_7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g2e85f21c253_0_68: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g2e85f21c253_0_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g2e85f21c253_0_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2e85f21c253_0_61: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6" name="Google Shape;506;g2e85f21c253_0_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7" name="Google Shape;507;g2e85f21c253_0_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2e85f21c253_0_54: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g2e85f21c253_0_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6" name="Google Shape;516;g2e85f21c253_0_5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2e85f21c253_0_47: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4" name="Google Shape;524;g2e85f21c253_0_4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5" name="Google Shape;525;g2e85f21c253_0_4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2e85f21c253_0_250: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3" name="Google Shape;533;g2e85f21c253_0_2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4" name="Google Shape;534;g2e85f21c253_0_2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2e85f21c253_0_257: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2" name="Google Shape;542;g2e85f21c253_0_2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3" name="Google Shape;543;g2e85f21c253_0_2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2e85f21c253_0_264: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1" name="Google Shape;551;g2e85f21c253_0_26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2" name="Google Shape;552;g2e85f21c253_0_26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2e85f21c253_0_271: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0" name="Google Shape;560;g2e85f21c253_0_2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1" name="Google Shape;561;g2e85f21c253_0_27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2e85f21c253_0_278: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9" name="Google Shape;569;g2e85f21c253_0_27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0" name="Google Shape;570;g2e85f21c253_0_27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2e85f21c253_0_285: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8" name="Google Shape;578;g2e85f21c253_0_28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9" name="Google Shape;579;g2e85f21c253_0_28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2e85f21c253_0_292: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7" name="Google Shape;587;g2e85f21c253_0_2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8" name="Google Shape;588;g2e85f21c253_0_29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2e85f21c253_0_299: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6" name="Google Shape;596;g2e85f21c253_0_2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7" name="Google Shape;597;g2e85f21c253_0_2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2e85f21c253_0_313: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5" name="Google Shape;605;g2e85f21c253_0_3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6" name="Google Shape;606;g2e85f21c253_0_3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2e85f21c253_0_320: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4" name="Google Shape;614;g2e85f21c253_0_3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5" name="Google Shape;615;g2e85f21c253_0_3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2e85f21c253_0_327: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3" name="Google Shape;623;g2e85f21c253_0_3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4" name="Google Shape;624;g2e85f21c253_0_3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2e85f21c253_0_334: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2" name="Google Shape;632;g2e85f21c253_0_3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3" name="Google Shape;633;g2e85f21c253_0_3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g2e85f21c253_0_341: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1" name="Google Shape;641;g2e85f21c253_0_3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2" name="Google Shape;642;g2e85f21c253_0_3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2e85f21c253_0_348: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0" name="Google Shape;650;g2e85f21c253_0_3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1" name="Google Shape;651;g2e85f21c253_0_34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2e85f21c253_0_355: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9" name="Google Shape;659;g2e85f21c253_0_3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0" name="Google Shape;660;g2e85f21c253_0_35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2e85f21c253_0_378: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8" name="Google Shape;668;g2e85f21c253_0_37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9" name="Google Shape;669;g2e85f21c253_0_37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2e85f21c253_0_434: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7" name="Google Shape;677;g2e85f21c253_0_4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8" name="Google Shape;678;g2e85f21c253_0_4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g2e85f21c253_0_427: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6" name="Google Shape;686;g2e85f21c253_0_4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7" name="Google Shape;687;g2e85f21c253_0_4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2e85f21c253_0_420: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5" name="Google Shape;695;g2e85f21c253_0_4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6" name="Google Shape;696;g2e85f21c253_0_4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2e85f21c253_0_413: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4" name="Google Shape;704;g2e85f21c253_0_4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5" name="Google Shape;705;g2e85f21c253_0_4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g2e85f21c253_0_406: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3" name="Google Shape;713;g2e85f21c253_0_4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4" name="Google Shape;714;g2e85f21c253_0_40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g2e85f21c253_0_399: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2" name="Google Shape;722;g2e85f21c253_0_3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3" name="Google Shape;723;g2e85f21c253_0_3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g2e85f21c253_0_392: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1" name="Google Shape;731;g2e85f21c253_0_3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2" name="Google Shape;732;g2e85f21c253_0_39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g2e85f21c253_0_4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0" name="Google Shape;740;g2e85f21c253_0_449: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8" name="Google Shape;748;p3: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35: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85667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36: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419377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41: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29830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 name="Google Shape;153;p37: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465607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p38: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064667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39: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0292694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40: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78" name="Google Shape;178;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Archivo"/>
                <a:ea typeface="Archivo"/>
                <a:cs typeface="Archivo"/>
                <a:sym typeface="Archivo"/>
              </a:rPr>
              <a:t>71</a:t>
            </a:fld>
            <a:endParaRPr sz="1200" b="0" i="0" u="none" strike="noStrike" cap="none">
              <a:solidFill>
                <a:schemeClr val="dk1"/>
              </a:solidFill>
              <a:latin typeface="Archivo"/>
              <a:ea typeface="Archivo"/>
              <a:cs typeface="Archivo"/>
              <a:sym typeface="Archivo"/>
            </a:endParaRPr>
          </a:p>
        </p:txBody>
      </p:sp>
    </p:spTree>
    <p:extLst>
      <p:ext uri="{BB962C8B-B14F-4D97-AF65-F5344CB8AC3E}">
        <p14:creationId xmlns:p14="http://schemas.microsoft.com/office/powerpoint/2010/main" val="1599991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Archivo"/>
                <a:ea typeface="Archivo"/>
                <a:cs typeface="Archivo"/>
                <a:sym typeface="Archivo"/>
              </a:rPr>
              <a:t>79</a:t>
            </a:fld>
            <a:endParaRPr lang="en-GB" sz="1200" b="0" i="0" u="none" strike="noStrike" cap="none">
              <a:solidFill>
                <a:schemeClr val="dk1"/>
              </a:solidFill>
              <a:latin typeface="Archivo"/>
              <a:ea typeface="Archivo"/>
              <a:cs typeface="Archivo"/>
              <a:sym typeface="Archivo"/>
            </a:endParaRPr>
          </a:p>
        </p:txBody>
      </p:sp>
    </p:spTree>
    <p:extLst>
      <p:ext uri="{BB962C8B-B14F-4D97-AF65-F5344CB8AC3E}">
        <p14:creationId xmlns:p14="http://schemas.microsoft.com/office/powerpoint/2010/main" val="175001922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5" name="Google Shape;955;p4: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g2741b15b793_0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64" name="Google Shape;964;g2741b15b793_0_9: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Google Shape;972;g2741b15b793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3" name="Google Shape;973;g2741b15b793_0_19: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8"/>
        <p:cNvGrpSpPr/>
        <p:nvPr/>
      </p:nvGrpSpPr>
      <p:grpSpPr>
        <a:xfrm>
          <a:off x="0" y="0"/>
          <a:ext cx="0" cy="0"/>
          <a:chOff x="0" y="0"/>
          <a:chExt cx="0" cy="0"/>
        </a:xfrm>
      </p:grpSpPr>
      <p:sp>
        <p:nvSpPr>
          <p:cNvPr id="979" name="Google Shape;979;g2741b15b793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0" name="Google Shape;980;g2741b15b793_0_26: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7"/>
        <p:cNvGrpSpPr/>
        <p:nvPr/>
      </p:nvGrpSpPr>
      <p:grpSpPr>
        <a:xfrm>
          <a:off x="0" y="0"/>
          <a:ext cx="0" cy="0"/>
          <a:chOff x="0" y="0"/>
          <a:chExt cx="0" cy="0"/>
        </a:xfrm>
      </p:grpSpPr>
      <p:sp>
        <p:nvSpPr>
          <p:cNvPr id="988" name="Google Shape;988;g2741b15b793_0_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9" name="Google Shape;989;g2741b15b793_0_33: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6"/>
        <p:cNvGrpSpPr/>
        <p:nvPr/>
      </p:nvGrpSpPr>
      <p:grpSpPr>
        <a:xfrm>
          <a:off x="0" y="0"/>
          <a:ext cx="0" cy="0"/>
          <a:chOff x="0" y="0"/>
          <a:chExt cx="0" cy="0"/>
        </a:xfrm>
      </p:grpSpPr>
      <p:sp>
        <p:nvSpPr>
          <p:cNvPr id="997" name="Google Shape;997;g2741b15b793_0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8" name="Google Shape;998;g2741b15b793_0_40: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g2e81c521395_7_1: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7" name="Google Shape;1007;g2e81c521395_7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08" name="Google Shape;1008;g2e81c521395_7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95</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3"/>
        <p:cNvGrpSpPr/>
        <p:nvPr/>
      </p:nvGrpSpPr>
      <p:grpSpPr>
        <a:xfrm>
          <a:off x="0" y="0"/>
          <a:ext cx="0" cy="0"/>
          <a:chOff x="0" y="0"/>
          <a:chExt cx="0" cy="0"/>
        </a:xfrm>
      </p:grpSpPr>
      <p:sp>
        <p:nvSpPr>
          <p:cNvPr id="1014" name="Google Shape;1014;g2e8570397da_0_0: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5" name="Google Shape;1015;g2e8570397da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6" name="Google Shape;1016;g2e8570397da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96</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1"/>
        <p:cNvGrpSpPr/>
        <p:nvPr/>
      </p:nvGrpSpPr>
      <p:grpSpPr>
        <a:xfrm>
          <a:off x="0" y="0"/>
          <a:ext cx="0" cy="0"/>
          <a:chOff x="0" y="0"/>
          <a:chExt cx="0" cy="0"/>
        </a:xfrm>
      </p:grpSpPr>
      <p:sp>
        <p:nvSpPr>
          <p:cNvPr id="1042" name="Google Shape;1042;g2e8570397da_0_262: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3" name="Google Shape;1043;g2e8570397da_0_2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4" name="Google Shape;1044;g2e8570397da_0_26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97</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g2e8570397da_0_279: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5" name="Google Shape;1055;g2e8570397da_0_2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6" name="Google Shape;1056;g2e8570397da_0_2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98</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5"/>
        <p:cNvGrpSpPr/>
        <p:nvPr/>
      </p:nvGrpSpPr>
      <p:grpSpPr>
        <a:xfrm>
          <a:off x="0" y="0"/>
          <a:ext cx="0" cy="0"/>
          <a:chOff x="0" y="0"/>
          <a:chExt cx="0" cy="0"/>
        </a:xfrm>
      </p:grpSpPr>
      <p:sp>
        <p:nvSpPr>
          <p:cNvPr id="1066" name="Google Shape;1066;g2e8570397da_0_298: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7" name="Google Shape;1067;g2e8570397da_0_2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8" name="Google Shape;1068;g2e8570397da_0_29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99</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7"/>
        <p:cNvGrpSpPr/>
        <p:nvPr/>
      </p:nvGrpSpPr>
      <p:grpSpPr>
        <a:xfrm>
          <a:off x="0" y="0"/>
          <a:ext cx="0" cy="0"/>
          <a:chOff x="0" y="0"/>
          <a:chExt cx="0" cy="0"/>
        </a:xfrm>
      </p:grpSpPr>
      <p:sp>
        <p:nvSpPr>
          <p:cNvPr id="1078" name="Google Shape;1078;g2e8570397da_0_320: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9" name="Google Shape;1079;g2e8570397da_0_3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0" name="Google Shape;1080;g2e8570397da_0_3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100</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Google Shape;1090;g2e8570397da_0_336: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1" name="Google Shape;1091;g2e8570397da_0_3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2" name="Google Shape;1092;g2e8570397da_0_3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101</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1"/>
        <p:cNvGrpSpPr/>
        <p:nvPr/>
      </p:nvGrpSpPr>
      <p:grpSpPr>
        <a:xfrm>
          <a:off x="0" y="0"/>
          <a:ext cx="0" cy="0"/>
          <a:chOff x="0" y="0"/>
          <a:chExt cx="0" cy="0"/>
        </a:xfrm>
      </p:grpSpPr>
      <p:sp>
        <p:nvSpPr>
          <p:cNvPr id="1102" name="Google Shape;1102;g2e8570397da_0_352: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3" name="Google Shape;1103;g2e8570397da_0_3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4" name="Google Shape;1104;g2e8570397da_0_3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102</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3"/>
        <p:cNvGrpSpPr/>
        <p:nvPr/>
      </p:nvGrpSpPr>
      <p:grpSpPr>
        <a:xfrm>
          <a:off x="0" y="0"/>
          <a:ext cx="0" cy="0"/>
          <a:chOff x="0" y="0"/>
          <a:chExt cx="0" cy="0"/>
        </a:xfrm>
      </p:grpSpPr>
      <p:sp>
        <p:nvSpPr>
          <p:cNvPr id="1114" name="Google Shape;1114;g2e8570397da_0_368: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5" name="Google Shape;1115;g2e8570397da_0_3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6" name="Google Shape;1116;g2e8570397da_0_3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103</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5"/>
        <p:cNvGrpSpPr/>
        <p:nvPr/>
      </p:nvGrpSpPr>
      <p:grpSpPr>
        <a:xfrm>
          <a:off x="0" y="0"/>
          <a:ext cx="0" cy="0"/>
          <a:chOff x="0" y="0"/>
          <a:chExt cx="0" cy="0"/>
        </a:xfrm>
      </p:grpSpPr>
      <p:sp>
        <p:nvSpPr>
          <p:cNvPr id="1146" name="Google Shape;1146;g2e8570397da_0_4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7" name="Google Shape;1147;g2e8570397da_0_411:notes"/>
          <p:cNvSpPr>
            <a:spLocks noGrp="1" noRot="1" noChangeAspect="1"/>
          </p:cNvSpPr>
          <p:nvPr>
            <p:ph type="sldImg" idx="2"/>
          </p:nvPr>
        </p:nvSpPr>
        <p:spPr>
          <a:xfrm>
            <a:off x="1371839" y="685800"/>
            <a:ext cx="4115100" cy="3429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5"/>
        <p:cNvGrpSpPr/>
        <p:nvPr/>
      </p:nvGrpSpPr>
      <p:grpSpPr>
        <a:xfrm>
          <a:off x="0" y="0"/>
          <a:ext cx="0" cy="0"/>
          <a:chOff x="0" y="0"/>
          <a:chExt cx="0" cy="0"/>
        </a:xfrm>
      </p:grpSpPr>
      <p:sp>
        <p:nvSpPr>
          <p:cNvPr id="1156" name="Google Shape;1156;g2e8570397da_0_4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57" name="Google Shape;1157;g2e8570397da_0_420:notes"/>
          <p:cNvSpPr>
            <a:spLocks noGrp="1" noRot="1" noChangeAspect="1"/>
          </p:cNvSpPr>
          <p:nvPr>
            <p:ph type="sldImg" idx="2"/>
          </p:nvPr>
        </p:nvSpPr>
        <p:spPr>
          <a:xfrm>
            <a:off x="1371839" y="685800"/>
            <a:ext cx="4115100" cy="3429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5"/>
        <p:cNvGrpSpPr/>
        <p:nvPr/>
      </p:nvGrpSpPr>
      <p:grpSpPr>
        <a:xfrm>
          <a:off x="0" y="0"/>
          <a:ext cx="0" cy="0"/>
          <a:chOff x="0" y="0"/>
          <a:chExt cx="0" cy="0"/>
        </a:xfrm>
      </p:grpSpPr>
      <p:sp>
        <p:nvSpPr>
          <p:cNvPr id="1166" name="Google Shape;1166;g2e8570397da_0_4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67" name="Google Shape;1167;g2e8570397da_0_429:notes"/>
          <p:cNvSpPr>
            <a:spLocks noGrp="1" noRot="1" noChangeAspect="1"/>
          </p:cNvSpPr>
          <p:nvPr>
            <p:ph type="sldImg" idx="2"/>
          </p:nvPr>
        </p:nvSpPr>
        <p:spPr>
          <a:xfrm>
            <a:off x="1371839" y="685800"/>
            <a:ext cx="4115100" cy="3429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3"/>
        <p:cNvGrpSpPr/>
        <p:nvPr/>
      </p:nvGrpSpPr>
      <p:grpSpPr>
        <a:xfrm>
          <a:off x="0" y="0"/>
          <a:ext cx="0" cy="0"/>
          <a:chOff x="0" y="0"/>
          <a:chExt cx="0" cy="0"/>
        </a:xfrm>
      </p:grpSpPr>
      <p:sp>
        <p:nvSpPr>
          <p:cNvPr id="1174" name="Google Shape;1174;g2e8570397da_0_4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75" name="Google Shape;1175;g2e8570397da_0_436:notes"/>
          <p:cNvSpPr>
            <a:spLocks noGrp="1" noRot="1" noChangeAspect="1"/>
          </p:cNvSpPr>
          <p:nvPr>
            <p:ph type="sldImg" idx="2"/>
          </p:nvPr>
        </p:nvSpPr>
        <p:spPr>
          <a:xfrm>
            <a:off x="1371839" y="685800"/>
            <a:ext cx="4115100" cy="3429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1"/>
        <p:cNvGrpSpPr/>
        <p:nvPr/>
      </p:nvGrpSpPr>
      <p:grpSpPr>
        <a:xfrm>
          <a:off x="0" y="0"/>
          <a:ext cx="0" cy="0"/>
          <a:chOff x="0" y="0"/>
          <a:chExt cx="0" cy="0"/>
        </a:xfrm>
      </p:grpSpPr>
      <p:sp>
        <p:nvSpPr>
          <p:cNvPr id="1182" name="Google Shape;1182;g2e8570397da_0_4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83" name="Google Shape;1183;g2e8570397da_0_443:notes"/>
          <p:cNvSpPr>
            <a:spLocks noGrp="1" noRot="1" noChangeAspect="1"/>
          </p:cNvSpPr>
          <p:nvPr>
            <p:ph type="sldImg" idx="2"/>
          </p:nvPr>
        </p:nvSpPr>
        <p:spPr>
          <a:xfrm>
            <a:off x="1371839" y="685800"/>
            <a:ext cx="4115100" cy="3429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1"/>
        <p:cNvGrpSpPr/>
        <p:nvPr/>
      </p:nvGrpSpPr>
      <p:grpSpPr>
        <a:xfrm>
          <a:off x="0" y="0"/>
          <a:ext cx="0" cy="0"/>
          <a:chOff x="0" y="0"/>
          <a:chExt cx="0" cy="0"/>
        </a:xfrm>
      </p:grpSpPr>
      <p:sp>
        <p:nvSpPr>
          <p:cNvPr id="1192" name="Google Shape;1192;g2e8570397da_0_45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93" name="Google Shape;1193;g2e8570397da_0_452:notes"/>
          <p:cNvSpPr>
            <a:spLocks noGrp="1" noRot="1" noChangeAspect="1"/>
          </p:cNvSpPr>
          <p:nvPr>
            <p:ph type="sldImg" idx="2"/>
          </p:nvPr>
        </p:nvSpPr>
        <p:spPr>
          <a:xfrm>
            <a:off x="1371839" y="685800"/>
            <a:ext cx="4115100" cy="3429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1"/>
        <p:cNvGrpSpPr/>
        <p:nvPr/>
      </p:nvGrpSpPr>
      <p:grpSpPr>
        <a:xfrm>
          <a:off x="0" y="0"/>
          <a:ext cx="0" cy="0"/>
          <a:chOff x="0" y="0"/>
          <a:chExt cx="0" cy="0"/>
        </a:xfrm>
      </p:grpSpPr>
      <p:sp>
        <p:nvSpPr>
          <p:cNvPr id="1202" name="Google Shape;1202;g2e8570397da_0_4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03" name="Google Shape;1203;g2e8570397da_0_461:notes"/>
          <p:cNvSpPr>
            <a:spLocks noGrp="1" noRot="1" noChangeAspect="1"/>
          </p:cNvSpPr>
          <p:nvPr>
            <p:ph type="sldImg" idx="2"/>
          </p:nvPr>
        </p:nvSpPr>
        <p:spPr>
          <a:xfrm>
            <a:off x="1371839" y="685800"/>
            <a:ext cx="4115100" cy="3429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1"/>
        <p:cNvGrpSpPr/>
        <p:nvPr/>
      </p:nvGrpSpPr>
      <p:grpSpPr>
        <a:xfrm>
          <a:off x="0" y="0"/>
          <a:ext cx="0" cy="0"/>
          <a:chOff x="0" y="0"/>
          <a:chExt cx="0" cy="0"/>
        </a:xfrm>
      </p:grpSpPr>
      <p:sp>
        <p:nvSpPr>
          <p:cNvPr id="1212" name="Google Shape;1212;g2e8570397da_0_47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13" name="Google Shape;1213;g2e8570397da_0_470:notes"/>
          <p:cNvSpPr>
            <a:spLocks noGrp="1" noRot="1" noChangeAspect="1"/>
          </p:cNvSpPr>
          <p:nvPr>
            <p:ph type="sldImg" idx="2"/>
          </p:nvPr>
        </p:nvSpPr>
        <p:spPr>
          <a:xfrm>
            <a:off x="1371839" y="685800"/>
            <a:ext cx="4115100" cy="3429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g2e8570397da_0_47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23" name="Google Shape;1223;g2e8570397da_0_479:notes"/>
          <p:cNvSpPr>
            <a:spLocks noGrp="1" noRot="1" noChangeAspect="1"/>
          </p:cNvSpPr>
          <p:nvPr>
            <p:ph type="sldImg" idx="2"/>
          </p:nvPr>
        </p:nvSpPr>
        <p:spPr>
          <a:xfrm>
            <a:off x="1371839" y="685800"/>
            <a:ext cx="4115100" cy="3429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1"/>
        <p:cNvGrpSpPr/>
        <p:nvPr/>
      </p:nvGrpSpPr>
      <p:grpSpPr>
        <a:xfrm>
          <a:off x="0" y="0"/>
          <a:ext cx="0" cy="0"/>
          <a:chOff x="0" y="0"/>
          <a:chExt cx="0" cy="0"/>
        </a:xfrm>
      </p:grpSpPr>
      <p:sp>
        <p:nvSpPr>
          <p:cNvPr id="1232" name="Google Shape;1232;g2e8570397da_0_48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33" name="Google Shape;1233;g2e8570397da_0_488:notes"/>
          <p:cNvSpPr>
            <a:spLocks noGrp="1" noRot="1" noChangeAspect="1"/>
          </p:cNvSpPr>
          <p:nvPr>
            <p:ph type="sldImg" idx="2"/>
          </p:nvPr>
        </p:nvSpPr>
        <p:spPr>
          <a:xfrm>
            <a:off x="1371839" y="685800"/>
            <a:ext cx="4115100" cy="3429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1"/>
        <p:cNvGrpSpPr/>
        <p:nvPr/>
      </p:nvGrpSpPr>
      <p:grpSpPr>
        <a:xfrm>
          <a:off x="0" y="0"/>
          <a:ext cx="0" cy="0"/>
          <a:chOff x="0" y="0"/>
          <a:chExt cx="0" cy="0"/>
        </a:xfrm>
      </p:grpSpPr>
      <p:sp>
        <p:nvSpPr>
          <p:cNvPr id="1242" name="Google Shape;1242;g2e8570397da_0_49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43" name="Google Shape;1243;g2e8570397da_0_497:notes"/>
          <p:cNvSpPr>
            <a:spLocks noGrp="1" noRot="1" noChangeAspect="1"/>
          </p:cNvSpPr>
          <p:nvPr>
            <p:ph type="sldImg" idx="2"/>
          </p:nvPr>
        </p:nvSpPr>
        <p:spPr>
          <a:xfrm>
            <a:off x="1371839" y="685800"/>
            <a:ext cx="4115100" cy="3429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1"/>
        <p:cNvGrpSpPr/>
        <p:nvPr/>
      </p:nvGrpSpPr>
      <p:grpSpPr>
        <a:xfrm>
          <a:off x="0" y="0"/>
          <a:ext cx="0" cy="0"/>
          <a:chOff x="0" y="0"/>
          <a:chExt cx="0" cy="0"/>
        </a:xfrm>
      </p:grpSpPr>
      <p:sp>
        <p:nvSpPr>
          <p:cNvPr id="1252" name="Google Shape;1252;g2e8570397da_0_50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53" name="Google Shape;1253;g2e8570397da_0_506:notes"/>
          <p:cNvSpPr>
            <a:spLocks noGrp="1" noRot="1" noChangeAspect="1"/>
          </p:cNvSpPr>
          <p:nvPr>
            <p:ph type="sldImg" idx="2"/>
          </p:nvPr>
        </p:nvSpPr>
        <p:spPr>
          <a:xfrm>
            <a:off x="1371839" y="685800"/>
            <a:ext cx="4115100" cy="3429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9"/>
        <p:cNvGrpSpPr/>
        <p:nvPr/>
      </p:nvGrpSpPr>
      <p:grpSpPr>
        <a:xfrm>
          <a:off x="0" y="0"/>
          <a:ext cx="0" cy="0"/>
          <a:chOff x="0" y="0"/>
          <a:chExt cx="0" cy="0"/>
        </a:xfrm>
      </p:grpSpPr>
      <p:sp>
        <p:nvSpPr>
          <p:cNvPr id="1260" name="Google Shape;1260;g2e8570397da_0_5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61" name="Google Shape;1261;g2e8570397da_0_513:notes"/>
          <p:cNvSpPr>
            <a:spLocks noGrp="1" noRot="1" noChangeAspect="1"/>
          </p:cNvSpPr>
          <p:nvPr>
            <p:ph type="sldImg" idx="2"/>
          </p:nvPr>
        </p:nvSpPr>
        <p:spPr>
          <a:xfrm>
            <a:off x="1371839" y="685800"/>
            <a:ext cx="4115100" cy="3429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7"/>
        <p:cNvGrpSpPr/>
        <p:nvPr/>
      </p:nvGrpSpPr>
      <p:grpSpPr>
        <a:xfrm>
          <a:off x="0" y="0"/>
          <a:ext cx="0" cy="0"/>
          <a:chOff x="0" y="0"/>
          <a:chExt cx="0" cy="0"/>
        </a:xfrm>
      </p:grpSpPr>
      <p:sp>
        <p:nvSpPr>
          <p:cNvPr id="1268" name="Google Shape;1268;g2e8570397da_0_617: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9" name="Google Shape;1269;g2e8570397da_0_6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70" name="Google Shape;1270;g2e8570397da_0_6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117</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6"/>
        <p:cNvGrpSpPr/>
        <p:nvPr/>
      </p:nvGrpSpPr>
      <p:grpSpPr>
        <a:xfrm>
          <a:off x="0" y="0"/>
          <a:ext cx="0" cy="0"/>
          <a:chOff x="0" y="0"/>
          <a:chExt cx="0" cy="0"/>
        </a:xfrm>
      </p:grpSpPr>
      <p:sp>
        <p:nvSpPr>
          <p:cNvPr id="1277" name="Google Shape;1277;g2e8570397da_0_581: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8" name="Google Shape;1278;g2e8570397da_0_5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79" name="Google Shape;1279;g2e8570397da_0_58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118</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3"/>
        <p:cNvGrpSpPr/>
        <p:nvPr/>
      </p:nvGrpSpPr>
      <p:grpSpPr>
        <a:xfrm>
          <a:off x="0" y="0"/>
          <a:ext cx="0" cy="0"/>
          <a:chOff x="0" y="0"/>
          <a:chExt cx="0" cy="0"/>
        </a:xfrm>
      </p:grpSpPr>
      <p:sp>
        <p:nvSpPr>
          <p:cNvPr id="1284" name="Google Shape;1284;g2e8570397da_0_5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85" name="Google Shape;1285;g2e8570397da_0_530:notes"/>
          <p:cNvSpPr>
            <a:spLocks noGrp="1" noRot="1" noChangeAspect="1"/>
          </p:cNvSpPr>
          <p:nvPr>
            <p:ph type="sldImg" idx="2"/>
          </p:nvPr>
        </p:nvSpPr>
        <p:spPr>
          <a:xfrm>
            <a:off x="1371839" y="685800"/>
            <a:ext cx="4115100" cy="3429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p:cNvGrpSpPr/>
        <p:nvPr/>
      </p:nvGrpSpPr>
      <p:grpSpPr>
        <a:xfrm>
          <a:off x="0" y="0"/>
          <a:ext cx="0" cy="0"/>
          <a:chOff x="0" y="0"/>
          <a:chExt cx="0" cy="0"/>
        </a:xfrm>
      </p:grpSpPr>
      <p:sp>
        <p:nvSpPr>
          <p:cNvPr id="1294" name="Google Shape;1294;g2e85f21c253_0_4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95" name="Google Shape;1295;g2e85f21c253_0_463: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p:cNvGrpSpPr/>
        <p:nvPr/>
      </p:nvGrpSpPr>
      <p:grpSpPr>
        <a:xfrm>
          <a:off x="0" y="0"/>
          <a:ext cx="0" cy="0"/>
          <a:chOff x="0" y="0"/>
          <a:chExt cx="0" cy="0"/>
        </a:xfrm>
      </p:grpSpPr>
      <p:sp>
        <p:nvSpPr>
          <p:cNvPr id="1302" name="Google Shape;1302;g2e85f21c253_0_4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03" name="Google Shape;1303;g2e85f21c253_0_470: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9"/>
        <p:cNvGrpSpPr/>
        <p:nvPr/>
      </p:nvGrpSpPr>
      <p:grpSpPr>
        <a:xfrm>
          <a:off x="0" y="0"/>
          <a:ext cx="0" cy="0"/>
          <a:chOff x="0" y="0"/>
          <a:chExt cx="0" cy="0"/>
        </a:xfrm>
      </p:grpSpPr>
      <p:sp>
        <p:nvSpPr>
          <p:cNvPr id="1310" name="Google Shape;1310;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11" name="Google Shape;1311;p5: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8"/>
        <p:cNvGrpSpPr/>
        <p:nvPr/>
      </p:nvGrpSpPr>
      <p:grpSpPr>
        <a:xfrm>
          <a:off x="0" y="0"/>
          <a:ext cx="0" cy="0"/>
          <a:chOff x="0" y="0"/>
          <a:chExt cx="0" cy="0"/>
        </a:xfrm>
      </p:grpSpPr>
      <p:sp>
        <p:nvSpPr>
          <p:cNvPr id="1319" name="Google Shape;1319;g2e75ccb0888_3_17: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0" name="Google Shape;1320;g2e75ccb0888_3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21" name="Google Shape;1321;g2e75ccb0888_3_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123</a:t>
            </a:fld>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8"/>
        <p:cNvGrpSpPr/>
        <p:nvPr/>
      </p:nvGrpSpPr>
      <p:grpSpPr>
        <a:xfrm>
          <a:off x="0" y="0"/>
          <a:ext cx="0" cy="0"/>
          <a:chOff x="0" y="0"/>
          <a:chExt cx="0" cy="0"/>
        </a:xfrm>
      </p:grpSpPr>
      <p:sp>
        <p:nvSpPr>
          <p:cNvPr id="1329" name="Google Shape;1329;g2e75ccb0888_3_0: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0" name="Google Shape;1330;g2e75ccb0888_3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1" name="Google Shape;1331;g2e75ccb0888_3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124</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0"/>
        <p:cNvGrpSpPr/>
        <p:nvPr/>
      </p:nvGrpSpPr>
      <p:grpSpPr>
        <a:xfrm>
          <a:off x="0" y="0"/>
          <a:ext cx="0" cy="0"/>
          <a:chOff x="0" y="0"/>
          <a:chExt cx="0" cy="0"/>
        </a:xfrm>
      </p:grpSpPr>
      <p:sp>
        <p:nvSpPr>
          <p:cNvPr id="1341" name="Google Shape;1341;g2e75ccb0888_3_36: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2" name="Google Shape;1342;g2e75ccb0888_3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43" name="Google Shape;1343;g2e75ccb0888_3_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125</a:t>
            </a:fld>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1"/>
        <p:cNvGrpSpPr/>
        <p:nvPr/>
      </p:nvGrpSpPr>
      <p:grpSpPr>
        <a:xfrm>
          <a:off x="0" y="0"/>
          <a:ext cx="0" cy="0"/>
          <a:chOff x="0" y="0"/>
          <a:chExt cx="0" cy="0"/>
        </a:xfrm>
      </p:grpSpPr>
      <p:sp>
        <p:nvSpPr>
          <p:cNvPr id="1352" name="Google Shape;1352;g2e75ccb0888_3_52: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3" name="Google Shape;1353;g2e75ccb0888_3_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4" name="Google Shape;1354;g2e75ccb0888_3_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126</a:t>
            </a:fld>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2"/>
        <p:cNvGrpSpPr/>
        <p:nvPr/>
      </p:nvGrpSpPr>
      <p:grpSpPr>
        <a:xfrm>
          <a:off x="0" y="0"/>
          <a:ext cx="0" cy="0"/>
          <a:chOff x="0" y="0"/>
          <a:chExt cx="0" cy="0"/>
        </a:xfrm>
      </p:grpSpPr>
      <p:sp>
        <p:nvSpPr>
          <p:cNvPr id="1363" name="Google Shape;1363;g2e75ccb0888_3_44: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4" name="Google Shape;1364;g2e75ccb0888_3_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g2e75ccb0888_3_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127</a:t>
            </a:fld>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3"/>
        <p:cNvGrpSpPr/>
        <p:nvPr/>
      </p:nvGrpSpPr>
      <p:grpSpPr>
        <a:xfrm>
          <a:off x="0" y="0"/>
          <a:ext cx="0" cy="0"/>
          <a:chOff x="0" y="0"/>
          <a:chExt cx="0" cy="0"/>
        </a:xfrm>
      </p:grpSpPr>
      <p:sp>
        <p:nvSpPr>
          <p:cNvPr id="1374" name="Google Shape;1374;g2e75ccb0888_3_60: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5" name="Google Shape;1375;g2e75ccb0888_3_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76" name="Google Shape;1376;g2e75ccb0888_3_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128</a:t>
            </a:fld>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4"/>
        <p:cNvGrpSpPr/>
        <p:nvPr/>
      </p:nvGrpSpPr>
      <p:grpSpPr>
        <a:xfrm>
          <a:off x="0" y="0"/>
          <a:ext cx="0" cy="0"/>
          <a:chOff x="0" y="0"/>
          <a:chExt cx="0" cy="0"/>
        </a:xfrm>
      </p:grpSpPr>
      <p:sp>
        <p:nvSpPr>
          <p:cNvPr id="1385" name="Google Shape;1385;g2e75ccb0888_3_96: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6" name="Google Shape;1386;g2e75ccb0888_3_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87" name="Google Shape;1387;g2e75ccb0888_3_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129</a:t>
            </a:fld>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5"/>
        <p:cNvGrpSpPr/>
        <p:nvPr/>
      </p:nvGrpSpPr>
      <p:grpSpPr>
        <a:xfrm>
          <a:off x="0" y="0"/>
          <a:ext cx="0" cy="0"/>
          <a:chOff x="0" y="0"/>
          <a:chExt cx="0" cy="0"/>
        </a:xfrm>
      </p:grpSpPr>
      <p:sp>
        <p:nvSpPr>
          <p:cNvPr id="1396" name="Google Shape;1396;g2e75ccb0888_3_88: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7" name="Google Shape;1397;g2e75ccb0888_3_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98" name="Google Shape;1398;g2e75ccb0888_3_8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130</a:t>
            </a:fld>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6"/>
        <p:cNvGrpSpPr/>
        <p:nvPr/>
      </p:nvGrpSpPr>
      <p:grpSpPr>
        <a:xfrm>
          <a:off x="0" y="0"/>
          <a:ext cx="0" cy="0"/>
          <a:chOff x="0" y="0"/>
          <a:chExt cx="0" cy="0"/>
        </a:xfrm>
      </p:grpSpPr>
      <p:sp>
        <p:nvSpPr>
          <p:cNvPr id="1407" name="Google Shape;1407;g2e75ccb0888_3_80: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8" name="Google Shape;1408;g2e75ccb0888_3_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09" name="Google Shape;1409;g2e75ccb0888_3_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131</a:t>
            </a:fld>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7"/>
        <p:cNvGrpSpPr/>
        <p:nvPr/>
      </p:nvGrpSpPr>
      <p:grpSpPr>
        <a:xfrm>
          <a:off x="0" y="0"/>
          <a:ext cx="0" cy="0"/>
          <a:chOff x="0" y="0"/>
          <a:chExt cx="0" cy="0"/>
        </a:xfrm>
      </p:grpSpPr>
      <p:sp>
        <p:nvSpPr>
          <p:cNvPr id="1418" name="Google Shape;1418;g2e75ccb0888_3_124: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9" name="Google Shape;1419;g2e75ccb0888_3_1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20" name="Google Shape;1420;g2e75ccb0888_3_1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132</a:t>
            </a:fld>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8"/>
        <p:cNvGrpSpPr/>
        <p:nvPr/>
      </p:nvGrpSpPr>
      <p:grpSpPr>
        <a:xfrm>
          <a:off x="0" y="0"/>
          <a:ext cx="0" cy="0"/>
          <a:chOff x="0" y="0"/>
          <a:chExt cx="0" cy="0"/>
        </a:xfrm>
      </p:grpSpPr>
      <p:sp>
        <p:nvSpPr>
          <p:cNvPr id="1429" name="Google Shape;142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30" name="Google Shape;1430;p6: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7"/>
        <p:cNvGrpSpPr/>
        <p:nvPr/>
      </p:nvGrpSpPr>
      <p:grpSpPr>
        <a:xfrm>
          <a:off x="0" y="0"/>
          <a:ext cx="0" cy="0"/>
          <a:chOff x="0" y="0"/>
          <a:chExt cx="0" cy="0"/>
        </a:xfrm>
      </p:grpSpPr>
      <p:sp>
        <p:nvSpPr>
          <p:cNvPr id="1438" name="Google Shape;1438;p7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9" name="Google Shape;1439;p79: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6"/>
        <p:cNvGrpSpPr/>
        <p:nvPr/>
      </p:nvGrpSpPr>
      <p:grpSpPr>
        <a:xfrm>
          <a:off x="0" y="0"/>
          <a:ext cx="0" cy="0"/>
          <a:chOff x="0" y="0"/>
          <a:chExt cx="0" cy="0"/>
        </a:xfrm>
      </p:grpSpPr>
      <p:sp>
        <p:nvSpPr>
          <p:cNvPr id="1447" name="Google Shape;1447;p8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8" name="Google Shape;1448;p80: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3"/>
        <p:cNvGrpSpPr/>
        <p:nvPr/>
      </p:nvGrpSpPr>
      <p:grpSpPr>
        <a:xfrm>
          <a:off x="0" y="0"/>
          <a:ext cx="0" cy="0"/>
          <a:chOff x="0" y="0"/>
          <a:chExt cx="0" cy="0"/>
        </a:xfrm>
      </p:grpSpPr>
      <p:sp>
        <p:nvSpPr>
          <p:cNvPr id="1454" name="Google Shape;1454;p8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5" name="Google Shape;1455;p81: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2"/>
        <p:cNvGrpSpPr/>
        <p:nvPr/>
      </p:nvGrpSpPr>
      <p:grpSpPr>
        <a:xfrm>
          <a:off x="0" y="0"/>
          <a:ext cx="0" cy="0"/>
          <a:chOff x="0" y="0"/>
          <a:chExt cx="0" cy="0"/>
        </a:xfrm>
      </p:grpSpPr>
      <p:sp>
        <p:nvSpPr>
          <p:cNvPr id="1463" name="Google Shape;1463;p8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4" name="Google Shape;1464;p82: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1"/>
        <p:cNvGrpSpPr/>
        <p:nvPr/>
      </p:nvGrpSpPr>
      <p:grpSpPr>
        <a:xfrm>
          <a:off x="0" y="0"/>
          <a:ext cx="0" cy="0"/>
          <a:chOff x="0" y="0"/>
          <a:chExt cx="0" cy="0"/>
        </a:xfrm>
      </p:grpSpPr>
      <p:sp>
        <p:nvSpPr>
          <p:cNvPr id="1472" name="Google Shape;1472;p8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3" name="Google Shape;1473;p83: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0"/>
        <p:cNvGrpSpPr/>
        <p:nvPr/>
      </p:nvGrpSpPr>
      <p:grpSpPr>
        <a:xfrm>
          <a:off x="0" y="0"/>
          <a:ext cx="0" cy="0"/>
          <a:chOff x="0" y="0"/>
          <a:chExt cx="0" cy="0"/>
        </a:xfrm>
      </p:grpSpPr>
      <p:sp>
        <p:nvSpPr>
          <p:cNvPr id="1481" name="Google Shape;1481;p84: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2" name="Google Shape;1482;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1483" name="Google Shape;1483;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Archivo"/>
                <a:ea typeface="Archivo"/>
                <a:cs typeface="Archivo"/>
                <a:sym typeface="Archivo"/>
              </a:rPr>
              <a:t>139</a:t>
            </a:fld>
            <a:endParaRPr sz="1200" b="0" i="0" u="none" strike="noStrike" cap="none">
              <a:solidFill>
                <a:schemeClr val="dk1"/>
              </a:solidFill>
              <a:latin typeface="Archivo"/>
              <a:ea typeface="Archivo"/>
              <a:cs typeface="Archivo"/>
              <a:sym typeface="Archivo"/>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0"/>
        <p:cNvGrpSpPr/>
        <p:nvPr/>
      </p:nvGrpSpPr>
      <p:grpSpPr>
        <a:xfrm>
          <a:off x="0" y="0"/>
          <a:ext cx="0" cy="0"/>
          <a:chOff x="0" y="0"/>
          <a:chExt cx="0" cy="0"/>
        </a:xfrm>
      </p:grpSpPr>
      <p:sp>
        <p:nvSpPr>
          <p:cNvPr id="1491" name="Google Shape;1491;p8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2" name="Google Shape;1492;p85: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9"/>
        <p:cNvGrpSpPr/>
        <p:nvPr/>
      </p:nvGrpSpPr>
      <p:grpSpPr>
        <a:xfrm>
          <a:off x="0" y="0"/>
          <a:ext cx="0" cy="0"/>
          <a:chOff x="0" y="0"/>
          <a:chExt cx="0" cy="0"/>
        </a:xfrm>
      </p:grpSpPr>
      <p:sp>
        <p:nvSpPr>
          <p:cNvPr id="1500" name="Google Shape;1500;p8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1" name="Google Shape;1501;p86: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9"/>
        <p:cNvGrpSpPr/>
        <p:nvPr/>
      </p:nvGrpSpPr>
      <p:grpSpPr>
        <a:xfrm>
          <a:off x="0" y="0"/>
          <a:ext cx="0" cy="0"/>
          <a:chOff x="0" y="0"/>
          <a:chExt cx="0" cy="0"/>
        </a:xfrm>
      </p:grpSpPr>
      <p:sp>
        <p:nvSpPr>
          <p:cNvPr id="1520" name="Google Shape;1520;p8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1" name="Google Shape;1521;p87: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6"/>
        <p:cNvGrpSpPr/>
        <p:nvPr/>
      </p:nvGrpSpPr>
      <p:grpSpPr>
        <a:xfrm>
          <a:off x="0" y="0"/>
          <a:ext cx="0" cy="0"/>
          <a:chOff x="0" y="0"/>
          <a:chExt cx="0" cy="0"/>
        </a:xfrm>
      </p:grpSpPr>
      <p:sp>
        <p:nvSpPr>
          <p:cNvPr id="1527" name="Google Shape;1527;p8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8" name="Google Shape;1528;p88: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3"/>
        <p:cNvGrpSpPr/>
        <p:nvPr/>
      </p:nvGrpSpPr>
      <p:grpSpPr>
        <a:xfrm>
          <a:off x="0" y="0"/>
          <a:ext cx="0" cy="0"/>
          <a:chOff x="0" y="0"/>
          <a:chExt cx="0" cy="0"/>
        </a:xfrm>
      </p:grpSpPr>
      <p:sp>
        <p:nvSpPr>
          <p:cNvPr id="1534" name="Google Shape;1534;p8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5" name="Google Shape;1535;p89: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0"/>
        <p:cNvGrpSpPr/>
        <p:nvPr/>
      </p:nvGrpSpPr>
      <p:grpSpPr>
        <a:xfrm>
          <a:off x="0" y="0"/>
          <a:ext cx="0" cy="0"/>
          <a:chOff x="0" y="0"/>
          <a:chExt cx="0" cy="0"/>
        </a:xfrm>
      </p:grpSpPr>
      <p:sp>
        <p:nvSpPr>
          <p:cNvPr id="1541" name="Google Shape;1541;p9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2" name="Google Shape;1542;p90: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3"/>
        <p:cNvGrpSpPr/>
        <p:nvPr/>
      </p:nvGrpSpPr>
      <p:grpSpPr>
        <a:xfrm>
          <a:off x="0" y="0"/>
          <a:ext cx="0" cy="0"/>
          <a:chOff x="0" y="0"/>
          <a:chExt cx="0" cy="0"/>
        </a:xfrm>
      </p:grpSpPr>
      <p:sp>
        <p:nvSpPr>
          <p:cNvPr id="1554" name="Google Shape;1554;p9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5" name="Google Shape;1555;p91: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9"/>
        <p:cNvGrpSpPr/>
        <p:nvPr/>
      </p:nvGrpSpPr>
      <p:grpSpPr>
        <a:xfrm>
          <a:off x="0" y="0"/>
          <a:ext cx="0" cy="0"/>
          <a:chOff x="0" y="0"/>
          <a:chExt cx="0" cy="0"/>
        </a:xfrm>
      </p:grpSpPr>
      <p:sp>
        <p:nvSpPr>
          <p:cNvPr id="1570" name="Google Shape;1570;p9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1" name="Google Shape;1571;p92: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p9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4" name="Google Shape;1584;p93: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0"/>
        <p:cNvGrpSpPr/>
        <p:nvPr/>
      </p:nvGrpSpPr>
      <p:grpSpPr>
        <a:xfrm>
          <a:off x="0" y="0"/>
          <a:ext cx="0" cy="0"/>
          <a:chOff x="0" y="0"/>
          <a:chExt cx="0" cy="0"/>
        </a:xfrm>
      </p:grpSpPr>
      <p:sp>
        <p:nvSpPr>
          <p:cNvPr id="1601" name="Google Shape;1601;g2e85f21c253_0_4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02" name="Google Shape;1602;g2e85f21c253_0_456:notes"/>
          <p:cNvSpPr>
            <a:spLocks noGrp="1" noRot="1" noChangeAspect="1"/>
          </p:cNvSpPr>
          <p:nvPr>
            <p:ph type="sldImg" idx="2"/>
          </p:nvPr>
        </p:nvSpPr>
        <p:spPr>
          <a:xfrm>
            <a:off x="960438" y="1143000"/>
            <a:ext cx="4937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8"/>
        <p:cNvGrpSpPr/>
        <p:nvPr/>
      </p:nvGrpSpPr>
      <p:grpSpPr>
        <a:xfrm>
          <a:off x="0" y="0"/>
          <a:ext cx="0" cy="0"/>
          <a:chOff x="0" y="0"/>
          <a:chExt cx="0" cy="0"/>
        </a:xfrm>
      </p:grpSpPr>
      <p:sp>
        <p:nvSpPr>
          <p:cNvPr id="1609" name="Google Shape;160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0" name="Google Shape;1610;p12: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9"/>
        <p:cNvGrpSpPr/>
        <p:nvPr/>
      </p:nvGrpSpPr>
      <p:grpSpPr>
        <a:xfrm>
          <a:off x="0" y="0"/>
          <a:ext cx="0" cy="0"/>
          <a:chOff x="0" y="0"/>
          <a:chExt cx="0" cy="0"/>
        </a:xfrm>
      </p:grpSpPr>
      <p:sp>
        <p:nvSpPr>
          <p:cNvPr id="1620" name="Google Shape;1620;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21" name="Google Shape;1621;p53: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5"/>
        <p:cNvGrpSpPr/>
        <p:nvPr/>
      </p:nvGrpSpPr>
      <p:grpSpPr>
        <a:xfrm>
          <a:off x="0" y="0"/>
          <a:ext cx="0" cy="0"/>
          <a:chOff x="0" y="0"/>
          <a:chExt cx="0" cy="0"/>
        </a:xfrm>
      </p:grpSpPr>
      <p:sp>
        <p:nvSpPr>
          <p:cNvPr id="1626" name="Google Shape;162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27" name="Google Shape;1627;p54: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3"/>
        <p:cNvGrpSpPr/>
        <p:nvPr/>
      </p:nvGrpSpPr>
      <p:grpSpPr>
        <a:xfrm>
          <a:off x="0" y="0"/>
          <a:ext cx="0" cy="0"/>
          <a:chOff x="0" y="0"/>
          <a:chExt cx="0" cy="0"/>
        </a:xfrm>
      </p:grpSpPr>
      <p:sp>
        <p:nvSpPr>
          <p:cNvPr id="1634" name="Google Shape;1634;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35" name="Google Shape;1635;p25: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4"/>
        <p:cNvGrpSpPr/>
        <p:nvPr/>
      </p:nvGrpSpPr>
      <p:grpSpPr>
        <a:xfrm>
          <a:off x="0" y="0"/>
          <a:ext cx="0" cy="0"/>
          <a:chOff x="0" y="0"/>
          <a:chExt cx="0" cy="0"/>
        </a:xfrm>
      </p:grpSpPr>
      <p:sp>
        <p:nvSpPr>
          <p:cNvPr id="1645" name="Google Shape;1645;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46" name="Google Shape;1646;p26: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5"/>
        <p:cNvGrpSpPr/>
        <p:nvPr/>
      </p:nvGrpSpPr>
      <p:grpSpPr>
        <a:xfrm>
          <a:off x="0" y="0"/>
          <a:ext cx="0" cy="0"/>
          <a:chOff x="0" y="0"/>
          <a:chExt cx="0" cy="0"/>
        </a:xfrm>
      </p:grpSpPr>
      <p:sp>
        <p:nvSpPr>
          <p:cNvPr id="1656" name="Google Shape;1656;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57" name="Google Shape;1657;p15: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6"/>
        <p:cNvGrpSpPr/>
        <p:nvPr/>
      </p:nvGrpSpPr>
      <p:grpSpPr>
        <a:xfrm>
          <a:off x="0" y="0"/>
          <a:ext cx="0" cy="0"/>
          <a:chOff x="0" y="0"/>
          <a:chExt cx="0" cy="0"/>
        </a:xfrm>
      </p:grpSpPr>
      <p:sp>
        <p:nvSpPr>
          <p:cNvPr id="1667" name="Google Shape;1667;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68" name="Google Shape;1668;p22: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6"/>
        <p:cNvGrpSpPr/>
        <p:nvPr/>
      </p:nvGrpSpPr>
      <p:grpSpPr>
        <a:xfrm>
          <a:off x="0" y="0"/>
          <a:ext cx="0" cy="0"/>
          <a:chOff x="0" y="0"/>
          <a:chExt cx="0" cy="0"/>
        </a:xfrm>
      </p:grpSpPr>
      <p:sp>
        <p:nvSpPr>
          <p:cNvPr id="1677" name="Google Shape;1677;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78" name="Google Shape;1678;p23: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7"/>
        <p:cNvGrpSpPr/>
        <p:nvPr/>
      </p:nvGrpSpPr>
      <p:grpSpPr>
        <a:xfrm>
          <a:off x="0" y="0"/>
          <a:ext cx="0" cy="0"/>
          <a:chOff x="0" y="0"/>
          <a:chExt cx="0" cy="0"/>
        </a:xfrm>
      </p:grpSpPr>
      <p:sp>
        <p:nvSpPr>
          <p:cNvPr id="1688" name="Google Shape;1688;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89" name="Google Shape;1689;p55: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5"/>
        <p:cNvGrpSpPr/>
        <p:nvPr/>
      </p:nvGrpSpPr>
      <p:grpSpPr>
        <a:xfrm>
          <a:off x="0" y="0"/>
          <a:ext cx="0" cy="0"/>
          <a:chOff x="0" y="0"/>
          <a:chExt cx="0" cy="0"/>
        </a:xfrm>
      </p:grpSpPr>
      <p:sp>
        <p:nvSpPr>
          <p:cNvPr id="1696" name="Google Shape;1696;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97" name="Google Shape;1697;p56: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5"/>
        <p:cNvGrpSpPr/>
        <p:nvPr/>
      </p:nvGrpSpPr>
      <p:grpSpPr>
        <a:xfrm>
          <a:off x="0" y="0"/>
          <a:ext cx="0" cy="0"/>
          <a:chOff x="0" y="0"/>
          <a:chExt cx="0" cy="0"/>
        </a:xfrm>
      </p:grpSpPr>
      <p:sp>
        <p:nvSpPr>
          <p:cNvPr id="1706" name="Google Shape;1706;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07" name="Google Shape;1707;p57: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5"/>
        <p:cNvGrpSpPr/>
        <p:nvPr/>
      </p:nvGrpSpPr>
      <p:grpSpPr>
        <a:xfrm>
          <a:off x="0" y="0"/>
          <a:ext cx="0" cy="0"/>
          <a:chOff x="0" y="0"/>
          <a:chExt cx="0" cy="0"/>
        </a:xfrm>
      </p:grpSpPr>
      <p:sp>
        <p:nvSpPr>
          <p:cNvPr id="1716" name="Google Shape;1716;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7" name="Google Shape;1717;p58: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3"/>
        <p:cNvGrpSpPr/>
        <p:nvPr/>
      </p:nvGrpSpPr>
      <p:grpSpPr>
        <a:xfrm>
          <a:off x="0" y="0"/>
          <a:ext cx="0" cy="0"/>
          <a:chOff x="0" y="0"/>
          <a:chExt cx="0" cy="0"/>
        </a:xfrm>
      </p:grpSpPr>
      <p:sp>
        <p:nvSpPr>
          <p:cNvPr id="1724" name="Google Shape;172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25" name="Google Shape;1725;p13: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0"/>
        <p:cNvGrpSpPr/>
        <p:nvPr/>
      </p:nvGrpSpPr>
      <p:grpSpPr>
        <a:xfrm>
          <a:off x="0" y="0"/>
          <a:ext cx="0" cy="0"/>
          <a:chOff x="0" y="0"/>
          <a:chExt cx="0" cy="0"/>
        </a:xfrm>
      </p:grpSpPr>
      <p:sp>
        <p:nvSpPr>
          <p:cNvPr id="1731" name="Google Shape;1731;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32" name="Google Shape;1732;p45:notes"/>
          <p:cNvSpPr>
            <a:spLocks noGrp="1" noRot="1" noChangeAspect="1"/>
          </p:cNvSpPr>
          <p:nvPr>
            <p:ph type="sldImg" idx="2"/>
          </p:nvPr>
        </p:nvSpPr>
        <p:spPr>
          <a:xfrm>
            <a:off x="960438" y="1143000"/>
            <a:ext cx="49371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7"/>
        <p:cNvGrpSpPr/>
        <p:nvPr/>
      </p:nvGrpSpPr>
      <p:grpSpPr>
        <a:xfrm>
          <a:off x="0" y="0"/>
          <a:ext cx="0" cy="0"/>
          <a:chOff x="0" y="0"/>
          <a:chExt cx="0" cy="0"/>
        </a:xfrm>
      </p:grpSpPr>
      <p:sp>
        <p:nvSpPr>
          <p:cNvPr id="18" name="Google Shape;18;p17"/>
          <p:cNvSpPr/>
          <p:nvPr/>
        </p:nvSpPr>
        <p:spPr>
          <a:xfrm>
            <a:off x="-3365" y="-15894"/>
            <a:ext cx="9147365" cy="404250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19" name="Google Shape;19;p17"/>
          <p:cNvSpPr/>
          <p:nvPr/>
        </p:nvSpPr>
        <p:spPr>
          <a:xfrm>
            <a:off x="0" y="4026611"/>
            <a:ext cx="9144000" cy="1708830"/>
          </a:xfrm>
          <a:prstGeom prst="rect">
            <a:avLst/>
          </a:prstGeom>
          <a:solidFill>
            <a:srgbClr val="FCFFF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cxnSp>
        <p:nvCxnSpPr>
          <p:cNvPr id="20" name="Google Shape;20;p17"/>
          <p:cNvCxnSpPr/>
          <p:nvPr/>
        </p:nvCxnSpPr>
        <p:spPr>
          <a:xfrm>
            <a:off x="-3365" y="4026613"/>
            <a:ext cx="9147365" cy="0"/>
          </a:xfrm>
          <a:prstGeom prst="straightConnector1">
            <a:avLst/>
          </a:prstGeom>
          <a:noFill/>
          <a:ln w="76200" cap="flat" cmpd="sng">
            <a:solidFill>
              <a:schemeClr val="dk2"/>
            </a:solidFill>
            <a:prstDash val="solid"/>
            <a:round/>
            <a:headEnd type="none" w="sm" len="sm"/>
            <a:tailEnd type="none" w="sm" len="sm"/>
          </a:ln>
        </p:spPr>
      </p:cxnSp>
      <p:sp>
        <p:nvSpPr>
          <p:cNvPr id="21" name="Google Shape;21;p17"/>
          <p:cNvSpPr txBox="1">
            <a:spLocks noGrp="1"/>
          </p:cNvSpPr>
          <p:nvPr>
            <p:ph type="title"/>
          </p:nvPr>
        </p:nvSpPr>
        <p:spPr>
          <a:xfrm>
            <a:off x="192052" y="1189483"/>
            <a:ext cx="8245544" cy="2607391"/>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FFFFFF"/>
              </a:buClr>
              <a:buSzPts val="6000"/>
              <a:buFont typeface="Archivo"/>
              <a:buNone/>
              <a:defRPr sz="40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2" name="Google Shape;22;p17"/>
          <p:cNvPicPr preferRelativeResize="0"/>
          <p:nvPr/>
        </p:nvPicPr>
        <p:blipFill rotWithShape="1">
          <a:blip r:embed="rId2">
            <a:alphaModFix/>
          </a:blip>
          <a:srcRect/>
          <a:stretch/>
        </p:blipFill>
        <p:spPr>
          <a:xfrm>
            <a:off x="2188961" y="4264050"/>
            <a:ext cx="6743421" cy="1286437"/>
          </a:xfrm>
          <a:prstGeom prst="rect">
            <a:avLst/>
          </a:prstGeom>
          <a:noFill/>
          <a:ln>
            <a:noFill/>
          </a:ln>
        </p:spPr>
      </p:pic>
      <p:pic>
        <p:nvPicPr>
          <p:cNvPr id="23" name="Google Shape;23;p17"/>
          <p:cNvPicPr preferRelativeResize="0"/>
          <p:nvPr/>
        </p:nvPicPr>
        <p:blipFill rotWithShape="1">
          <a:blip r:embed="rId3">
            <a:alphaModFix/>
          </a:blip>
          <a:srcRect/>
          <a:stretch/>
        </p:blipFill>
        <p:spPr>
          <a:xfrm>
            <a:off x="357728" y="267429"/>
            <a:ext cx="653536" cy="638732"/>
          </a:xfrm>
          <a:prstGeom prst="rect">
            <a:avLst/>
          </a:prstGeom>
          <a:noFill/>
          <a:ln>
            <a:noFill/>
          </a:ln>
        </p:spPr>
      </p:pic>
      <p:cxnSp>
        <p:nvCxnSpPr>
          <p:cNvPr id="24" name="Google Shape;24;p17"/>
          <p:cNvCxnSpPr/>
          <p:nvPr/>
        </p:nvCxnSpPr>
        <p:spPr>
          <a:xfrm>
            <a:off x="1935726" y="4308834"/>
            <a:ext cx="0" cy="1196870"/>
          </a:xfrm>
          <a:prstGeom prst="straightConnector1">
            <a:avLst/>
          </a:prstGeom>
          <a:noFill/>
          <a:ln w="38100" cap="flat" cmpd="sng">
            <a:solidFill>
              <a:schemeClr val="dk2"/>
            </a:solidFill>
            <a:prstDash val="solid"/>
            <a:round/>
            <a:headEnd type="none" w="sm" len="sm"/>
            <a:tailEnd type="none" w="sm" len="sm"/>
          </a:ln>
        </p:spPr>
      </p:cxnSp>
      <p:pic>
        <p:nvPicPr>
          <p:cNvPr id="25" name="Google Shape;25;p17"/>
          <p:cNvPicPr preferRelativeResize="0"/>
          <p:nvPr/>
        </p:nvPicPr>
        <p:blipFill rotWithShape="1">
          <a:blip r:embed="rId4">
            <a:alphaModFix/>
          </a:blip>
          <a:srcRect/>
          <a:stretch/>
        </p:blipFill>
        <p:spPr>
          <a:xfrm>
            <a:off x="265204" y="4217075"/>
            <a:ext cx="1362424" cy="138038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Alt">
  <p:cSld name="Title Slide Alt">
    <p:spTree>
      <p:nvGrpSpPr>
        <p:cNvPr id="1" name="Shape 26"/>
        <p:cNvGrpSpPr/>
        <p:nvPr/>
      </p:nvGrpSpPr>
      <p:grpSpPr>
        <a:xfrm>
          <a:off x="0" y="0"/>
          <a:ext cx="0" cy="0"/>
          <a:chOff x="0" y="0"/>
          <a:chExt cx="0" cy="0"/>
        </a:xfrm>
      </p:grpSpPr>
      <p:sp>
        <p:nvSpPr>
          <p:cNvPr id="27" name="Google Shape;27;p18"/>
          <p:cNvSpPr/>
          <p:nvPr/>
        </p:nvSpPr>
        <p:spPr>
          <a:xfrm>
            <a:off x="-3365" y="-2040"/>
            <a:ext cx="7743717" cy="4371707"/>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28" name="Google Shape;28;p18"/>
          <p:cNvSpPr/>
          <p:nvPr/>
        </p:nvSpPr>
        <p:spPr>
          <a:xfrm>
            <a:off x="7781914" y="4369667"/>
            <a:ext cx="1362086" cy="1345334"/>
          </a:xfrm>
          <a:prstGeom prst="rect">
            <a:avLst/>
          </a:prstGeom>
          <a:solidFill>
            <a:srgbClr val="A3D3C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29" name="Google Shape;29;p18"/>
          <p:cNvSpPr/>
          <p:nvPr/>
        </p:nvSpPr>
        <p:spPr>
          <a:xfrm>
            <a:off x="0" y="4441677"/>
            <a:ext cx="7781914" cy="127332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30" name="Google Shape;30;p18"/>
          <p:cNvSpPr/>
          <p:nvPr/>
        </p:nvSpPr>
        <p:spPr>
          <a:xfrm>
            <a:off x="7781914" y="-1"/>
            <a:ext cx="1362086" cy="4369668"/>
          </a:xfrm>
          <a:prstGeom prst="rect">
            <a:avLst/>
          </a:prstGeom>
          <a:solidFill>
            <a:srgbClr val="A3D3C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31" name="Google Shape;31;p18"/>
          <p:cNvSpPr txBox="1">
            <a:spLocks noGrp="1"/>
          </p:cNvSpPr>
          <p:nvPr>
            <p:ph type="subTitle" idx="1"/>
          </p:nvPr>
        </p:nvSpPr>
        <p:spPr>
          <a:xfrm>
            <a:off x="403448" y="4687968"/>
            <a:ext cx="6400800" cy="576064"/>
          </a:xfrm>
          <a:prstGeom prst="rect">
            <a:avLst/>
          </a:prstGeom>
          <a:noFill/>
          <a:ln>
            <a:noFill/>
          </a:ln>
        </p:spPr>
        <p:txBody>
          <a:bodyPr spcFirstLastPara="1" wrap="square" lIns="91425" tIns="45700" rIns="91425" bIns="45700" anchor="t" anchorCtr="0">
            <a:normAutofit/>
          </a:bodyPr>
          <a:lstStyle>
            <a:lvl1pPr lvl="0" algn="l">
              <a:lnSpc>
                <a:spcPct val="100000"/>
              </a:lnSpc>
              <a:spcBef>
                <a:spcPts val="400"/>
              </a:spcBef>
              <a:spcAft>
                <a:spcPts val="0"/>
              </a:spcAft>
              <a:buClr>
                <a:schemeClr val="accent1"/>
              </a:buClr>
              <a:buSzPts val="2000"/>
              <a:buNone/>
              <a:defRPr sz="2000" b="0" i="0">
                <a:solidFill>
                  <a:schemeClr val="accent1"/>
                </a:solidFill>
                <a:latin typeface="Archivo"/>
                <a:ea typeface="Archivo"/>
                <a:cs typeface="Archivo"/>
                <a:sym typeface="Archivo"/>
              </a:defRPr>
            </a:lvl1pPr>
            <a:lvl2pPr lvl="1" algn="ctr">
              <a:lnSpc>
                <a:spcPct val="100000"/>
              </a:lnSpc>
              <a:spcBef>
                <a:spcPts val="480"/>
              </a:spcBef>
              <a:spcAft>
                <a:spcPts val="0"/>
              </a:spcAft>
              <a:buClr>
                <a:srgbClr val="889794"/>
              </a:buClr>
              <a:buSzPts val="2400"/>
              <a:buNone/>
              <a:defRPr>
                <a:solidFill>
                  <a:srgbClr val="889794"/>
                </a:solidFill>
              </a:defRPr>
            </a:lvl2pPr>
            <a:lvl3pPr lvl="2" algn="ctr">
              <a:lnSpc>
                <a:spcPct val="100000"/>
              </a:lnSpc>
              <a:spcBef>
                <a:spcPts val="480"/>
              </a:spcBef>
              <a:spcAft>
                <a:spcPts val="0"/>
              </a:spcAft>
              <a:buClr>
                <a:srgbClr val="889794"/>
              </a:buClr>
              <a:buSzPts val="2400"/>
              <a:buNone/>
              <a:defRPr>
                <a:solidFill>
                  <a:srgbClr val="889794"/>
                </a:solidFill>
              </a:defRPr>
            </a:lvl3pPr>
            <a:lvl4pPr lvl="3" algn="ctr">
              <a:lnSpc>
                <a:spcPct val="100000"/>
              </a:lnSpc>
              <a:spcBef>
                <a:spcPts val="480"/>
              </a:spcBef>
              <a:spcAft>
                <a:spcPts val="0"/>
              </a:spcAft>
              <a:buClr>
                <a:srgbClr val="889794"/>
              </a:buClr>
              <a:buSzPts val="2400"/>
              <a:buNone/>
              <a:defRPr>
                <a:solidFill>
                  <a:srgbClr val="889794"/>
                </a:solidFill>
              </a:defRPr>
            </a:lvl4pPr>
            <a:lvl5pPr lvl="4" algn="ctr">
              <a:lnSpc>
                <a:spcPct val="100000"/>
              </a:lnSpc>
              <a:spcBef>
                <a:spcPts val="480"/>
              </a:spcBef>
              <a:spcAft>
                <a:spcPts val="0"/>
              </a:spcAft>
              <a:buClr>
                <a:srgbClr val="889794"/>
              </a:buClr>
              <a:buSzPts val="2400"/>
              <a:buNone/>
              <a:defRPr>
                <a:solidFill>
                  <a:srgbClr val="889794"/>
                </a:solidFill>
              </a:defRPr>
            </a:lvl5pPr>
            <a:lvl6pPr lvl="5" algn="ctr">
              <a:lnSpc>
                <a:spcPct val="100000"/>
              </a:lnSpc>
              <a:spcBef>
                <a:spcPts val="400"/>
              </a:spcBef>
              <a:spcAft>
                <a:spcPts val="0"/>
              </a:spcAft>
              <a:buClr>
                <a:srgbClr val="889794"/>
              </a:buClr>
              <a:buSzPts val="2000"/>
              <a:buNone/>
              <a:defRPr>
                <a:solidFill>
                  <a:srgbClr val="889794"/>
                </a:solidFill>
              </a:defRPr>
            </a:lvl6pPr>
            <a:lvl7pPr lvl="6" algn="ctr">
              <a:lnSpc>
                <a:spcPct val="100000"/>
              </a:lnSpc>
              <a:spcBef>
                <a:spcPts val="400"/>
              </a:spcBef>
              <a:spcAft>
                <a:spcPts val="0"/>
              </a:spcAft>
              <a:buClr>
                <a:srgbClr val="889794"/>
              </a:buClr>
              <a:buSzPts val="2000"/>
              <a:buNone/>
              <a:defRPr>
                <a:solidFill>
                  <a:srgbClr val="889794"/>
                </a:solidFill>
              </a:defRPr>
            </a:lvl7pPr>
            <a:lvl8pPr lvl="7" algn="ctr">
              <a:lnSpc>
                <a:spcPct val="100000"/>
              </a:lnSpc>
              <a:spcBef>
                <a:spcPts val="400"/>
              </a:spcBef>
              <a:spcAft>
                <a:spcPts val="0"/>
              </a:spcAft>
              <a:buClr>
                <a:srgbClr val="889794"/>
              </a:buClr>
              <a:buSzPts val="2000"/>
              <a:buNone/>
              <a:defRPr>
                <a:solidFill>
                  <a:srgbClr val="889794"/>
                </a:solidFill>
              </a:defRPr>
            </a:lvl8pPr>
            <a:lvl9pPr lvl="8" algn="ctr">
              <a:lnSpc>
                <a:spcPct val="100000"/>
              </a:lnSpc>
              <a:spcBef>
                <a:spcPts val="400"/>
              </a:spcBef>
              <a:spcAft>
                <a:spcPts val="0"/>
              </a:spcAft>
              <a:buClr>
                <a:srgbClr val="889794"/>
              </a:buClr>
              <a:buSzPts val="2000"/>
              <a:buNone/>
              <a:defRPr>
                <a:solidFill>
                  <a:srgbClr val="889794"/>
                </a:solidFill>
              </a:defRPr>
            </a:lvl9pPr>
          </a:lstStyle>
          <a:p>
            <a:endParaRPr/>
          </a:p>
        </p:txBody>
      </p:sp>
      <p:cxnSp>
        <p:nvCxnSpPr>
          <p:cNvPr id="32" name="Google Shape;32;p18"/>
          <p:cNvCxnSpPr/>
          <p:nvPr/>
        </p:nvCxnSpPr>
        <p:spPr>
          <a:xfrm>
            <a:off x="-3365" y="4390449"/>
            <a:ext cx="7785279" cy="0"/>
          </a:xfrm>
          <a:prstGeom prst="straightConnector1">
            <a:avLst/>
          </a:prstGeom>
          <a:noFill/>
          <a:ln w="76200" cap="flat" cmpd="sng">
            <a:solidFill>
              <a:srgbClr val="FFFAE7"/>
            </a:solidFill>
            <a:prstDash val="solid"/>
            <a:round/>
            <a:headEnd type="none" w="sm" len="sm"/>
            <a:tailEnd type="none" w="sm" len="sm"/>
          </a:ln>
        </p:spPr>
      </p:cxnSp>
      <p:cxnSp>
        <p:nvCxnSpPr>
          <p:cNvPr id="33" name="Google Shape;33;p18"/>
          <p:cNvCxnSpPr/>
          <p:nvPr/>
        </p:nvCxnSpPr>
        <p:spPr>
          <a:xfrm>
            <a:off x="7781914" y="0"/>
            <a:ext cx="0" cy="5715000"/>
          </a:xfrm>
          <a:prstGeom prst="straightConnector1">
            <a:avLst/>
          </a:prstGeom>
          <a:noFill/>
          <a:ln w="76200" cap="flat" cmpd="sng">
            <a:solidFill>
              <a:srgbClr val="FFFAE7"/>
            </a:solidFill>
            <a:prstDash val="solid"/>
            <a:round/>
            <a:headEnd type="none" w="sm" len="sm"/>
            <a:tailEnd type="none" w="sm" len="sm"/>
          </a:ln>
        </p:spPr>
      </p:cxnSp>
      <p:sp>
        <p:nvSpPr>
          <p:cNvPr id="34" name="Google Shape;34;p18"/>
          <p:cNvSpPr txBox="1">
            <a:spLocks noGrp="1"/>
          </p:cNvSpPr>
          <p:nvPr>
            <p:ph type="title"/>
          </p:nvPr>
        </p:nvSpPr>
        <p:spPr>
          <a:xfrm>
            <a:off x="395536" y="431036"/>
            <a:ext cx="7128792" cy="2916666"/>
          </a:xfrm>
          <a:prstGeom prst="rect">
            <a:avLst/>
          </a:prstGeom>
          <a:noFill/>
          <a:ln>
            <a:noFill/>
          </a:ln>
        </p:spPr>
        <p:txBody>
          <a:bodyPr spcFirstLastPara="1" wrap="square" lIns="91425" tIns="45700" rIns="91425" bIns="45700" anchor="ctr" anchorCtr="0">
            <a:normAutofit/>
          </a:bodyPr>
          <a:lstStyle>
            <a:lvl1pPr lvl="0" algn="l">
              <a:lnSpc>
                <a:spcPct val="83333"/>
              </a:lnSpc>
              <a:spcBef>
                <a:spcPts val="0"/>
              </a:spcBef>
              <a:spcAft>
                <a:spcPts val="0"/>
              </a:spcAft>
              <a:buClr>
                <a:srgbClr val="FFFAE7"/>
              </a:buClr>
              <a:buSzPts val="7200"/>
              <a:buFont typeface="Archivo"/>
              <a:buNone/>
              <a:defRPr sz="4000">
                <a:solidFill>
                  <a:srgbClr val="FFFAE7"/>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8"/>
          <p:cNvSpPr>
            <a:spLocks noGrp="1"/>
          </p:cNvSpPr>
          <p:nvPr>
            <p:ph type="pic" idx="2"/>
          </p:nvPr>
        </p:nvSpPr>
        <p:spPr>
          <a:xfrm>
            <a:off x="7812359" y="-1"/>
            <a:ext cx="1368153" cy="5715001"/>
          </a:xfrm>
          <a:prstGeom prst="rect">
            <a:avLst/>
          </a:prstGeom>
          <a:solidFill>
            <a:schemeClr val="dk2"/>
          </a:solid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with Image">
  <p:cSld name="Divider with Image">
    <p:spTree>
      <p:nvGrpSpPr>
        <p:cNvPr id="1" name="Shape 36"/>
        <p:cNvGrpSpPr/>
        <p:nvPr/>
      </p:nvGrpSpPr>
      <p:grpSpPr>
        <a:xfrm>
          <a:off x="0" y="0"/>
          <a:ext cx="0" cy="0"/>
          <a:chOff x="0" y="0"/>
          <a:chExt cx="0" cy="0"/>
        </a:xfrm>
      </p:grpSpPr>
      <p:sp>
        <p:nvSpPr>
          <p:cNvPr id="37" name="Google Shape;37;p59"/>
          <p:cNvSpPr>
            <a:spLocks noGrp="1"/>
          </p:cNvSpPr>
          <p:nvPr>
            <p:ph type="pic" idx="2"/>
          </p:nvPr>
        </p:nvSpPr>
        <p:spPr>
          <a:xfrm>
            <a:off x="0" y="0"/>
            <a:ext cx="9144000" cy="4729708"/>
          </a:xfrm>
          <a:prstGeom prst="rect">
            <a:avLst/>
          </a:prstGeom>
          <a:noFill/>
          <a:ln>
            <a:noFill/>
          </a:ln>
        </p:spPr>
      </p:sp>
      <p:sp>
        <p:nvSpPr>
          <p:cNvPr id="38" name="Google Shape;38;p59"/>
          <p:cNvSpPr/>
          <p:nvPr/>
        </p:nvSpPr>
        <p:spPr>
          <a:xfrm>
            <a:off x="0" y="4729708"/>
            <a:ext cx="9144000" cy="100573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39" name="Google Shape;39;p59"/>
          <p:cNvSpPr txBox="1">
            <a:spLocks noGrp="1"/>
          </p:cNvSpPr>
          <p:nvPr>
            <p:ph type="subTitle" idx="1"/>
          </p:nvPr>
        </p:nvSpPr>
        <p:spPr>
          <a:xfrm>
            <a:off x="403448" y="5110970"/>
            <a:ext cx="8201000" cy="524396"/>
          </a:xfrm>
          <a:prstGeom prst="rect">
            <a:avLst/>
          </a:prstGeom>
          <a:noFill/>
          <a:ln>
            <a:noFill/>
          </a:ln>
        </p:spPr>
        <p:txBody>
          <a:bodyPr spcFirstLastPara="1" wrap="square" lIns="91425" tIns="45700" rIns="91425" bIns="45700" anchor="t" anchorCtr="0">
            <a:normAutofit/>
          </a:bodyPr>
          <a:lstStyle>
            <a:lvl1pPr lvl="0" algn="l">
              <a:lnSpc>
                <a:spcPct val="100000"/>
              </a:lnSpc>
              <a:spcBef>
                <a:spcPts val="400"/>
              </a:spcBef>
              <a:spcAft>
                <a:spcPts val="0"/>
              </a:spcAft>
              <a:buClr>
                <a:srgbClr val="FFFFFF"/>
              </a:buClr>
              <a:buSzPts val="2000"/>
              <a:buNone/>
              <a:defRPr sz="2000" b="0" i="0">
                <a:solidFill>
                  <a:srgbClr val="FFFFFF"/>
                </a:solidFill>
                <a:latin typeface="Archivo"/>
                <a:ea typeface="Archivo"/>
                <a:cs typeface="Archivo"/>
                <a:sym typeface="Archivo"/>
              </a:defRPr>
            </a:lvl1pPr>
            <a:lvl2pPr lvl="1" algn="ctr">
              <a:lnSpc>
                <a:spcPct val="100000"/>
              </a:lnSpc>
              <a:spcBef>
                <a:spcPts val="480"/>
              </a:spcBef>
              <a:spcAft>
                <a:spcPts val="0"/>
              </a:spcAft>
              <a:buClr>
                <a:srgbClr val="889794"/>
              </a:buClr>
              <a:buSzPts val="2400"/>
              <a:buNone/>
              <a:defRPr>
                <a:solidFill>
                  <a:srgbClr val="889794"/>
                </a:solidFill>
              </a:defRPr>
            </a:lvl2pPr>
            <a:lvl3pPr lvl="2" algn="ctr">
              <a:lnSpc>
                <a:spcPct val="100000"/>
              </a:lnSpc>
              <a:spcBef>
                <a:spcPts val="480"/>
              </a:spcBef>
              <a:spcAft>
                <a:spcPts val="0"/>
              </a:spcAft>
              <a:buClr>
                <a:srgbClr val="889794"/>
              </a:buClr>
              <a:buSzPts val="2400"/>
              <a:buNone/>
              <a:defRPr>
                <a:solidFill>
                  <a:srgbClr val="889794"/>
                </a:solidFill>
              </a:defRPr>
            </a:lvl3pPr>
            <a:lvl4pPr lvl="3" algn="ctr">
              <a:lnSpc>
                <a:spcPct val="100000"/>
              </a:lnSpc>
              <a:spcBef>
                <a:spcPts val="480"/>
              </a:spcBef>
              <a:spcAft>
                <a:spcPts val="0"/>
              </a:spcAft>
              <a:buClr>
                <a:srgbClr val="889794"/>
              </a:buClr>
              <a:buSzPts val="2400"/>
              <a:buNone/>
              <a:defRPr>
                <a:solidFill>
                  <a:srgbClr val="889794"/>
                </a:solidFill>
              </a:defRPr>
            </a:lvl4pPr>
            <a:lvl5pPr lvl="4" algn="ctr">
              <a:lnSpc>
                <a:spcPct val="100000"/>
              </a:lnSpc>
              <a:spcBef>
                <a:spcPts val="480"/>
              </a:spcBef>
              <a:spcAft>
                <a:spcPts val="0"/>
              </a:spcAft>
              <a:buClr>
                <a:srgbClr val="889794"/>
              </a:buClr>
              <a:buSzPts val="2400"/>
              <a:buNone/>
              <a:defRPr>
                <a:solidFill>
                  <a:srgbClr val="889794"/>
                </a:solidFill>
              </a:defRPr>
            </a:lvl5pPr>
            <a:lvl6pPr lvl="5" algn="ctr">
              <a:lnSpc>
                <a:spcPct val="100000"/>
              </a:lnSpc>
              <a:spcBef>
                <a:spcPts val="400"/>
              </a:spcBef>
              <a:spcAft>
                <a:spcPts val="0"/>
              </a:spcAft>
              <a:buClr>
                <a:srgbClr val="889794"/>
              </a:buClr>
              <a:buSzPts val="2000"/>
              <a:buNone/>
              <a:defRPr>
                <a:solidFill>
                  <a:srgbClr val="889794"/>
                </a:solidFill>
              </a:defRPr>
            </a:lvl6pPr>
            <a:lvl7pPr lvl="6" algn="ctr">
              <a:lnSpc>
                <a:spcPct val="100000"/>
              </a:lnSpc>
              <a:spcBef>
                <a:spcPts val="400"/>
              </a:spcBef>
              <a:spcAft>
                <a:spcPts val="0"/>
              </a:spcAft>
              <a:buClr>
                <a:srgbClr val="889794"/>
              </a:buClr>
              <a:buSzPts val="2000"/>
              <a:buNone/>
              <a:defRPr>
                <a:solidFill>
                  <a:srgbClr val="889794"/>
                </a:solidFill>
              </a:defRPr>
            </a:lvl7pPr>
            <a:lvl8pPr lvl="7" algn="ctr">
              <a:lnSpc>
                <a:spcPct val="100000"/>
              </a:lnSpc>
              <a:spcBef>
                <a:spcPts val="400"/>
              </a:spcBef>
              <a:spcAft>
                <a:spcPts val="0"/>
              </a:spcAft>
              <a:buClr>
                <a:srgbClr val="889794"/>
              </a:buClr>
              <a:buSzPts val="2000"/>
              <a:buNone/>
              <a:defRPr>
                <a:solidFill>
                  <a:srgbClr val="889794"/>
                </a:solidFill>
              </a:defRPr>
            </a:lvl8pPr>
            <a:lvl9pPr lvl="8" algn="ctr">
              <a:lnSpc>
                <a:spcPct val="100000"/>
              </a:lnSpc>
              <a:spcBef>
                <a:spcPts val="400"/>
              </a:spcBef>
              <a:spcAft>
                <a:spcPts val="0"/>
              </a:spcAft>
              <a:buClr>
                <a:srgbClr val="889794"/>
              </a:buClr>
              <a:buSzPts val="2000"/>
              <a:buNone/>
              <a:defRPr>
                <a:solidFill>
                  <a:srgbClr val="889794"/>
                </a:solidFill>
              </a:defRPr>
            </a:lvl9pPr>
          </a:lstStyle>
          <a:p>
            <a:endParaRPr/>
          </a:p>
        </p:txBody>
      </p:sp>
      <p:cxnSp>
        <p:nvCxnSpPr>
          <p:cNvPr id="40" name="Google Shape;40;p59"/>
          <p:cNvCxnSpPr/>
          <p:nvPr/>
        </p:nvCxnSpPr>
        <p:spPr>
          <a:xfrm>
            <a:off x="-3365" y="4729708"/>
            <a:ext cx="9147365" cy="0"/>
          </a:xfrm>
          <a:prstGeom prst="straightConnector1">
            <a:avLst/>
          </a:prstGeom>
          <a:noFill/>
          <a:ln w="76200" cap="flat" cmpd="sng">
            <a:solidFill>
              <a:srgbClr val="FFFAE7"/>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1 Column">
  <p:cSld name="Title and Content 1 Column">
    <p:spTree>
      <p:nvGrpSpPr>
        <p:cNvPr id="1" name="Shape 41"/>
        <p:cNvGrpSpPr/>
        <p:nvPr/>
      </p:nvGrpSpPr>
      <p:grpSpPr>
        <a:xfrm>
          <a:off x="0" y="0"/>
          <a:ext cx="0" cy="0"/>
          <a:chOff x="0" y="0"/>
          <a:chExt cx="0" cy="0"/>
        </a:xfrm>
      </p:grpSpPr>
      <p:sp>
        <p:nvSpPr>
          <p:cNvPr id="42" name="Google Shape;42;p24"/>
          <p:cNvSpPr/>
          <p:nvPr/>
        </p:nvSpPr>
        <p:spPr>
          <a:xfrm>
            <a:off x="-1072" y="762020"/>
            <a:ext cx="9147365" cy="6854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43" name="Google Shape;43;p24"/>
          <p:cNvSpPr/>
          <p:nvPr/>
        </p:nvSpPr>
        <p:spPr>
          <a:xfrm>
            <a:off x="-3365" y="-15893"/>
            <a:ext cx="9147365" cy="785161"/>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44" name="Google Shape;44;p24"/>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FFFFFF"/>
              </a:buClr>
              <a:buSzPts val="4400"/>
              <a:buFont typeface="Archivo"/>
              <a:buNone/>
              <a:defRPr sz="24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4"/>
          <p:cNvSpPr txBox="1">
            <a:spLocks noGrp="1"/>
          </p:cNvSpPr>
          <p:nvPr>
            <p:ph type="body" idx="1"/>
          </p:nvPr>
        </p:nvSpPr>
        <p:spPr>
          <a:xfrm>
            <a:off x="457200" y="1633363"/>
            <a:ext cx="8229600" cy="3471773"/>
          </a:xfrm>
          <a:prstGeom prst="rect">
            <a:avLst/>
          </a:prstGeom>
          <a:noFill/>
          <a:ln>
            <a:noFill/>
          </a:ln>
        </p:spPr>
        <p:txBody>
          <a:bodyPr spcFirstLastPara="1" wrap="square" lIns="91425" tIns="45700" rIns="91425" bIns="45700" anchor="t" anchorCtr="0">
            <a:normAutofit/>
          </a:bodyPr>
          <a:lstStyle>
            <a:lvl1pPr marL="457200" lvl="0" indent="-368300" algn="l">
              <a:lnSpc>
                <a:spcPct val="145454"/>
              </a:lnSpc>
              <a:spcBef>
                <a:spcPts val="440"/>
              </a:spcBef>
              <a:spcAft>
                <a:spcPts val="0"/>
              </a:spcAft>
              <a:buClr>
                <a:schemeClr val="dk1"/>
              </a:buClr>
              <a:buSzPts val="2200"/>
              <a:buChar char="−"/>
              <a:defRPr sz="1400"/>
            </a:lvl1pPr>
            <a:lvl2pPr marL="914400" lvl="1" indent="-368300" algn="l">
              <a:lnSpc>
                <a:spcPct val="145454"/>
              </a:lnSpc>
              <a:spcBef>
                <a:spcPts val="440"/>
              </a:spcBef>
              <a:spcAft>
                <a:spcPts val="0"/>
              </a:spcAft>
              <a:buClr>
                <a:schemeClr val="dk1"/>
              </a:buClr>
              <a:buSzPts val="2200"/>
              <a:buChar char="−"/>
              <a:defRPr sz="2200"/>
            </a:lvl2pPr>
            <a:lvl3pPr marL="1371600" lvl="2" indent="-368300" algn="l">
              <a:lnSpc>
                <a:spcPct val="145454"/>
              </a:lnSpc>
              <a:spcBef>
                <a:spcPts val="440"/>
              </a:spcBef>
              <a:spcAft>
                <a:spcPts val="0"/>
              </a:spcAft>
              <a:buClr>
                <a:schemeClr val="dk1"/>
              </a:buClr>
              <a:buSzPts val="2200"/>
              <a:buChar char="−"/>
              <a:defRPr sz="2200"/>
            </a:lvl3pPr>
            <a:lvl4pPr marL="1828800" lvl="3" indent="-368300" algn="l">
              <a:lnSpc>
                <a:spcPct val="145454"/>
              </a:lnSpc>
              <a:spcBef>
                <a:spcPts val="440"/>
              </a:spcBef>
              <a:spcAft>
                <a:spcPts val="0"/>
              </a:spcAft>
              <a:buClr>
                <a:schemeClr val="dk1"/>
              </a:buClr>
              <a:buSzPts val="2200"/>
              <a:buChar char="−"/>
              <a:defRPr sz="2200"/>
            </a:lvl4pPr>
            <a:lvl5pPr marL="2286000" lvl="4" indent="-368300" algn="l">
              <a:lnSpc>
                <a:spcPct val="145454"/>
              </a:lnSpc>
              <a:spcBef>
                <a:spcPts val="440"/>
              </a:spcBef>
              <a:spcAft>
                <a:spcPts val="0"/>
              </a:spcAft>
              <a:buClr>
                <a:schemeClr val="dk1"/>
              </a:buClr>
              <a:buSzPts val="2200"/>
              <a:buChar char="−"/>
              <a:defRPr sz="2200"/>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6" name="Google Shape;46;p24"/>
          <p:cNvSpPr txBox="1">
            <a:spLocks noGrp="1"/>
          </p:cNvSpPr>
          <p:nvPr>
            <p:ph type="body" idx="2"/>
          </p:nvPr>
        </p:nvSpPr>
        <p:spPr>
          <a:xfrm>
            <a:off x="468313" y="985838"/>
            <a:ext cx="8207375" cy="57551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40"/>
              </a:spcBef>
              <a:spcAft>
                <a:spcPts val="0"/>
              </a:spcAft>
              <a:buClr>
                <a:schemeClr val="dk1"/>
              </a:buClr>
              <a:buSzPts val="2200"/>
              <a:buNone/>
              <a:defRPr sz="2200" b="0" i="0">
                <a:latin typeface="Archivo"/>
                <a:ea typeface="Archivo"/>
                <a:cs typeface="Archivo"/>
                <a:sym typeface="Archivo"/>
              </a:defRPr>
            </a:lvl1pPr>
            <a:lvl2pPr marL="914400" lvl="1"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2pPr>
            <a:lvl3pPr marL="1371600" lvl="2"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3pPr>
            <a:lvl4pPr marL="1828800" lvl="3"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4pPr>
            <a:lvl5pPr marL="2286000" lvl="4"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7" name="Google Shape;47;p24"/>
          <p:cNvSpPr/>
          <p:nvPr/>
        </p:nvSpPr>
        <p:spPr>
          <a:xfrm>
            <a:off x="-2293" y="5449788"/>
            <a:ext cx="9147365" cy="288032"/>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48" name="Google Shape;48;p24"/>
          <p:cNvSpPr txBox="1">
            <a:spLocks noGrp="1"/>
          </p:cNvSpPr>
          <p:nvPr>
            <p:ph type="dt" idx="10"/>
          </p:nvPr>
        </p:nvSpPr>
        <p:spPr>
          <a:xfrm>
            <a:off x="-3365" y="5441668"/>
            <a:ext cx="850360" cy="30427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0" i="0">
                <a:solidFill>
                  <a:srgbClr val="FFFFFF"/>
                </a:solidFill>
                <a:latin typeface="Archivo"/>
                <a:ea typeface="Archivo"/>
                <a:cs typeface="Archivo"/>
                <a:sym typeface="Archiv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9" name="Google Shape;49;p24" descr="Círculo con flecha a la izquierda con relleno sólido">
            <a:hlinkClick r:id="" action="ppaction://hlinkshowjump?jump=previousslide"/>
          </p:cNvPr>
          <p:cNvPicPr preferRelativeResize="0"/>
          <p:nvPr/>
        </p:nvPicPr>
        <p:blipFill rotWithShape="1">
          <a:blip r:embed="rId2">
            <a:alphaModFix/>
          </a:blip>
          <a:srcRect/>
          <a:stretch/>
        </p:blipFill>
        <p:spPr>
          <a:xfrm>
            <a:off x="8366085" y="5495928"/>
            <a:ext cx="232392" cy="232392"/>
          </a:xfrm>
          <a:prstGeom prst="rect">
            <a:avLst/>
          </a:prstGeom>
          <a:noFill/>
          <a:ln>
            <a:noFill/>
          </a:ln>
        </p:spPr>
      </p:pic>
      <p:pic>
        <p:nvPicPr>
          <p:cNvPr id="50" name="Google Shape;50;p24" descr="Círculo con flecha a la izquierda con relleno sólido">
            <a:hlinkClick r:id="" action="ppaction://hlinkshowjump?jump=nextslide"/>
          </p:cNvPr>
          <p:cNvPicPr preferRelativeResize="0"/>
          <p:nvPr/>
        </p:nvPicPr>
        <p:blipFill rotWithShape="1">
          <a:blip r:embed="rId2">
            <a:alphaModFix/>
          </a:blip>
          <a:srcRect/>
          <a:stretch/>
        </p:blipFill>
        <p:spPr>
          <a:xfrm rot="10800000">
            <a:off x="8790990" y="5495863"/>
            <a:ext cx="232391" cy="232391"/>
          </a:xfrm>
          <a:prstGeom prst="rect">
            <a:avLst/>
          </a:prstGeom>
          <a:noFill/>
          <a:ln>
            <a:noFill/>
          </a:ln>
        </p:spPr>
      </p:pic>
      <p:sp>
        <p:nvSpPr>
          <p:cNvPr id="51" name="Google Shape;51;p24"/>
          <p:cNvSpPr txBox="1">
            <a:spLocks noGrp="1"/>
          </p:cNvSpPr>
          <p:nvPr>
            <p:ph type="body" idx="3"/>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lvl1pPr marL="457200" lvl="0" indent="-228600" algn="l">
              <a:lnSpc>
                <a:spcPct val="100000"/>
              </a:lnSpc>
              <a:spcBef>
                <a:spcPts val="240"/>
              </a:spcBef>
              <a:spcAft>
                <a:spcPts val="0"/>
              </a:spcAft>
              <a:buClr>
                <a:schemeClr val="dk1"/>
              </a:buClr>
              <a:buSzPts val="1200"/>
              <a:buNone/>
              <a:defRPr sz="1000" b="0" i="0">
                <a:solidFill>
                  <a:schemeClr val="dk1"/>
                </a:solidFill>
                <a:latin typeface="Archivo Light"/>
                <a:ea typeface="Archivo Light"/>
                <a:cs typeface="Archivo Light"/>
                <a:sym typeface="Archivo Light"/>
              </a:defRPr>
            </a:lvl1pPr>
            <a:lvl2pPr marL="914400" lvl="1"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2pPr>
            <a:lvl3pPr marL="1371600" lvl="2"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3pPr>
            <a:lvl4pPr marL="1828800" lvl="3"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4pPr>
            <a:lvl5pPr marL="2286000" lvl="4"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52" name="Google Shape;52;p24" descr="Una señal de alto&#10;&#10;Descripción generada automáticamente con confianza media"/>
          <p:cNvPicPr preferRelativeResize="0"/>
          <p:nvPr/>
        </p:nvPicPr>
        <p:blipFill rotWithShape="1">
          <a:blip r:embed="rId3">
            <a:alphaModFix/>
          </a:blip>
          <a:srcRect/>
          <a:stretch/>
        </p:blipFill>
        <p:spPr>
          <a:xfrm>
            <a:off x="919791" y="5529773"/>
            <a:ext cx="820032" cy="143683"/>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am-Profiles">
  <p:cSld name="Team-Profiles">
    <p:spTree>
      <p:nvGrpSpPr>
        <p:cNvPr id="1" name="Shape 53"/>
        <p:cNvGrpSpPr/>
        <p:nvPr/>
      </p:nvGrpSpPr>
      <p:grpSpPr>
        <a:xfrm>
          <a:off x="0" y="0"/>
          <a:ext cx="0" cy="0"/>
          <a:chOff x="0" y="0"/>
          <a:chExt cx="0" cy="0"/>
        </a:xfrm>
      </p:grpSpPr>
      <p:sp>
        <p:nvSpPr>
          <p:cNvPr id="54" name="Google Shape;54;p28"/>
          <p:cNvSpPr/>
          <p:nvPr/>
        </p:nvSpPr>
        <p:spPr>
          <a:xfrm>
            <a:off x="-1072" y="762020"/>
            <a:ext cx="9147365" cy="6854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55" name="Google Shape;55;p28"/>
          <p:cNvSpPr/>
          <p:nvPr/>
        </p:nvSpPr>
        <p:spPr>
          <a:xfrm>
            <a:off x="-3365" y="-15893"/>
            <a:ext cx="9147365" cy="785161"/>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56" name="Google Shape;56;p28"/>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FFFFFF"/>
              </a:buClr>
              <a:buSzPts val="4400"/>
              <a:buFont typeface="Archivo"/>
              <a:buNone/>
              <a:defRPr sz="24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8"/>
          <p:cNvSpPr txBox="1">
            <a:spLocks noGrp="1"/>
          </p:cNvSpPr>
          <p:nvPr>
            <p:ph type="body" idx="1"/>
          </p:nvPr>
        </p:nvSpPr>
        <p:spPr>
          <a:xfrm>
            <a:off x="2627784" y="1978015"/>
            <a:ext cx="6059016" cy="3255749"/>
          </a:xfrm>
          <a:prstGeom prst="rect">
            <a:avLst/>
          </a:prstGeom>
          <a:noFill/>
          <a:ln>
            <a:noFill/>
          </a:ln>
        </p:spPr>
        <p:txBody>
          <a:bodyPr spcFirstLastPara="1" wrap="square" lIns="91425" tIns="45700" rIns="91425" bIns="45700" anchor="t" anchorCtr="0">
            <a:normAutofit/>
          </a:bodyPr>
          <a:lstStyle>
            <a:lvl1pPr marL="457200" lvl="0" indent="-368300" algn="l">
              <a:lnSpc>
                <a:spcPct val="136363"/>
              </a:lnSpc>
              <a:spcBef>
                <a:spcPts val="440"/>
              </a:spcBef>
              <a:spcAft>
                <a:spcPts val="0"/>
              </a:spcAft>
              <a:buClr>
                <a:schemeClr val="dk1"/>
              </a:buClr>
              <a:buSzPts val="2200"/>
              <a:buChar char="−"/>
              <a:defRPr sz="2200"/>
            </a:lvl1pPr>
            <a:lvl2pPr marL="914400" lvl="1" indent="-368300" algn="l">
              <a:lnSpc>
                <a:spcPct val="136363"/>
              </a:lnSpc>
              <a:spcBef>
                <a:spcPts val="440"/>
              </a:spcBef>
              <a:spcAft>
                <a:spcPts val="0"/>
              </a:spcAft>
              <a:buClr>
                <a:schemeClr val="dk1"/>
              </a:buClr>
              <a:buSzPts val="2200"/>
              <a:buChar char="−"/>
              <a:defRPr sz="2200"/>
            </a:lvl2pPr>
            <a:lvl3pPr marL="1371600" lvl="2" indent="-368300" algn="l">
              <a:lnSpc>
                <a:spcPct val="136363"/>
              </a:lnSpc>
              <a:spcBef>
                <a:spcPts val="440"/>
              </a:spcBef>
              <a:spcAft>
                <a:spcPts val="0"/>
              </a:spcAft>
              <a:buClr>
                <a:schemeClr val="dk1"/>
              </a:buClr>
              <a:buSzPts val="2200"/>
              <a:buChar char="−"/>
              <a:defRPr sz="2200"/>
            </a:lvl3pPr>
            <a:lvl4pPr marL="1828800" lvl="3" indent="-368300" algn="l">
              <a:lnSpc>
                <a:spcPct val="136363"/>
              </a:lnSpc>
              <a:spcBef>
                <a:spcPts val="440"/>
              </a:spcBef>
              <a:spcAft>
                <a:spcPts val="0"/>
              </a:spcAft>
              <a:buClr>
                <a:schemeClr val="dk1"/>
              </a:buClr>
              <a:buSzPts val="2200"/>
              <a:buChar char="−"/>
              <a:defRPr sz="2200"/>
            </a:lvl4pPr>
            <a:lvl5pPr marL="2286000" lvl="4" indent="-368300" algn="l">
              <a:lnSpc>
                <a:spcPct val="136363"/>
              </a:lnSpc>
              <a:spcBef>
                <a:spcPts val="440"/>
              </a:spcBef>
              <a:spcAft>
                <a:spcPts val="0"/>
              </a:spcAft>
              <a:buClr>
                <a:schemeClr val="dk1"/>
              </a:buClr>
              <a:buSzPts val="2200"/>
              <a:buChar char="−"/>
              <a:defRPr sz="2200"/>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8" name="Google Shape;58;p28"/>
          <p:cNvSpPr/>
          <p:nvPr/>
        </p:nvSpPr>
        <p:spPr>
          <a:xfrm>
            <a:off x="-2293" y="5449788"/>
            <a:ext cx="9147365" cy="288032"/>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59" name="Google Shape;59;p28"/>
          <p:cNvSpPr txBox="1">
            <a:spLocks noGrp="1"/>
          </p:cNvSpPr>
          <p:nvPr>
            <p:ph type="body" idx="2"/>
          </p:nvPr>
        </p:nvSpPr>
        <p:spPr>
          <a:xfrm>
            <a:off x="2738715" y="1401927"/>
            <a:ext cx="6478437" cy="504825"/>
          </a:xfrm>
          <a:prstGeom prst="rect">
            <a:avLst/>
          </a:prstGeom>
          <a:solidFill>
            <a:schemeClr val="dk1"/>
          </a:solidFill>
          <a:ln>
            <a:noFill/>
          </a:ln>
        </p:spPr>
        <p:txBody>
          <a:bodyPr spcFirstLastPara="1" wrap="square" lIns="91425" tIns="45700" rIns="91425" bIns="45700" anchor="ctr" anchorCtr="0">
            <a:normAutofit/>
          </a:bodyPr>
          <a:lstStyle>
            <a:lvl1pPr marL="457200" lvl="0" indent="-228600" algn="l">
              <a:lnSpc>
                <a:spcPct val="100000"/>
              </a:lnSpc>
              <a:spcBef>
                <a:spcPts val="480"/>
              </a:spcBef>
              <a:spcAft>
                <a:spcPts val="0"/>
              </a:spcAft>
              <a:buClr>
                <a:srgbClr val="FFFAE7"/>
              </a:buClr>
              <a:buSzPts val="2400"/>
              <a:buNone/>
              <a:defRPr b="1" i="0">
                <a:solidFill>
                  <a:srgbClr val="FFFAE7"/>
                </a:solidFill>
                <a:latin typeface="Archivo"/>
                <a:ea typeface="Archivo"/>
                <a:cs typeface="Archivo"/>
                <a:sym typeface="Archivo"/>
              </a:defRPr>
            </a:lvl1pPr>
            <a:lvl2pPr marL="914400" lvl="1" indent="-228600" algn="l">
              <a:lnSpc>
                <a:spcPct val="100000"/>
              </a:lnSpc>
              <a:spcBef>
                <a:spcPts val="480"/>
              </a:spcBef>
              <a:spcAft>
                <a:spcPts val="0"/>
              </a:spcAft>
              <a:buClr>
                <a:schemeClr val="dk1"/>
              </a:buClr>
              <a:buSzPts val="2400"/>
              <a:buNone/>
              <a:defRPr>
                <a:latin typeface="Bebas Neue"/>
                <a:ea typeface="Bebas Neue"/>
                <a:cs typeface="Bebas Neue"/>
                <a:sym typeface="Bebas Neue"/>
              </a:defRPr>
            </a:lvl2pPr>
            <a:lvl3pPr marL="1371600" lvl="2" indent="-228600" algn="l">
              <a:lnSpc>
                <a:spcPct val="100000"/>
              </a:lnSpc>
              <a:spcBef>
                <a:spcPts val="480"/>
              </a:spcBef>
              <a:spcAft>
                <a:spcPts val="0"/>
              </a:spcAft>
              <a:buClr>
                <a:schemeClr val="dk1"/>
              </a:buClr>
              <a:buSzPts val="2400"/>
              <a:buNone/>
              <a:defRPr>
                <a:latin typeface="Bebas Neue"/>
                <a:ea typeface="Bebas Neue"/>
                <a:cs typeface="Bebas Neue"/>
                <a:sym typeface="Bebas Neue"/>
              </a:defRPr>
            </a:lvl3pPr>
            <a:lvl4pPr marL="1828800" lvl="3" indent="-228600" algn="l">
              <a:lnSpc>
                <a:spcPct val="100000"/>
              </a:lnSpc>
              <a:spcBef>
                <a:spcPts val="480"/>
              </a:spcBef>
              <a:spcAft>
                <a:spcPts val="0"/>
              </a:spcAft>
              <a:buClr>
                <a:schemeClr val="dk1"/>
              </a:buClr>
              <a:buSzPts val="2400"/>
              <a:buNone/>
              <a:defRPr>
                <a:latin typeface="Bebas Neue"/>
                <a:ea typeface="Bebas Neue"/>
                <a:cs typeface="Bebas Neue"/>
                <a:sym typeface="Bebas Neue"/>
              </a:defRPr>
            </a:lvl4pPr>
            <a:lvl5pPr marL="2286000" lvl="4" indent="-228600" algn="l">
              <a:lnSpc>
                <a:spcPct val="100000"/>
              </a:lnSpc>
              <a:spcBef>
                <a:spcPts val="480"/>
              </a:spcBef>
              <a:spcAft>
                <a:spcPts val="0"/>
              </a:spcAft>
              <a:buClr>
                <a:schemeClr val="dk1"/>
              </a:buClr>
              <a:buSzPts val="2400"/>
              <a:buNone/>
              <a:defRPr>
                <a:latin typeface="Bebas Neue"/>
                <a:ea typeface="Bebas Neue"/>
                <a:cs typeface="Bebas Neue"/>
                <a:sym typeface="Bebas Neu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 name="Google Shape;60;p28"/>
          <p:cNvSpPr txBox="1">
            <a:spLocks noGrp="1"/>
          </p:cNvSpPr>
          <p:nvPr>
            <p:ph type="dt" idx="10"/>
          </p:nvPr>
        </p:nvSpPr>
        <p:spPr>
          <a:xfrm>
            <a:off x="0" y="5441668"/>
            <a:ext cx="820032" cy="30427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0" i="0">
                <a:solidFill>
                  <a:srgbClr val="FFFFFF"/>
                </a:solidFill>
                <a:latin typeface="Archivo"/>
                <a:ea typeface="Archivo"/>
                <a:cs typeface="Archivo"/>
                <a:sym typeface="Archiv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61" name="Google Shape;61;p28" descr="Círculo con flecha a la izquierda con relleno sólido">
            <a:hlinkClick r:id="" action="ppaction://hlinkshowjump?jump=previousslide"/>
          </p:cNvPr>
          <p:cNvPicPr preferRelativeResize="0"/>
          <p:nvPr/>
        </p:nvPicPr>
        <p:blipFill rotWithShape="1">
          <a:blip r:embed="rId2">
            <a:alphaModFix/>
          </a:blip>
          <a:srcRect/>
          <a:stretch/>
        </p:blipFill>
        <p:spPr>
          <a:xfrm>
            <a:off x="8366085" y="5495928"/>
            <a:ext cx="232392" cy="232392"/>
          </a:xfrm>
          <a:prstGeom prst="rect">
            <a:avLst/>
          </a:prstGeom>
          <a:noFill/>
          <a:ln>
            <a:noFill/>
          </a:ln>
        </p:spPr>
      </p:pic>
      <p:pic>
        <p:nvPicPr>
          <p:cNvPr id="62" name="Google Shape;62;p28" descr="Círculo con flecha a la izquierda con relleno sólido">
            <a:hlinkClick r:id="" action="ppaction://hlinkshowjump?jump=nextslide"/>
          </p:cNvPr>
          <p:cNvPicPr preferRelativeResize="0"/>
          <p:nvPr/>
        </p:nvPicPr>
        <p:blipFill rotWithShape="1">
          <a:blip r:embed="rId2">
            <a:alphaModFix/>
          </a:blip>
          <a:srcRect/>
          <a:stretch/>
        </p:blipFill>
        <p:spPr>
          <a:xfrm rot="10800000">
            <a:off x="8790990" y="5495863"/>
            <a:ext cx="232391" cy="232391"/>
          </a:xfrm>
          <a:prstGeom prst="rect">
            <a:avLst/>
          </a:prstGeom>
          <a:noFill/>
          <a:ln>
            <a:noFill/>
          </a:ln>
        </p:spPr>
      </p:pic>
      <p:sp>
        <p:nvSpPr>
          <p:cNvPr id="63" name="Google Shape;63;p28"/>
          <p:cNvSpPr txBox="1">
            <a:spLocks noGrp="1"/>
          </p:cNvSpPr>
          <p:nvPr>
            <p:ph type="body" idx="3"/>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lvl1pPr marL="457200" lvl="0" indent="-228600" algn="l">
              <a:lnSpc>
                <a:spcPct val="100000"/>
              </a:lnSpc>
              <a:spcBef>
                <a:spcPts val="240"/>
              </a:spcBef>
              <a:spcAft>
                <a:spcPts val="0"/>
              </a:spcAft>
              <a:buClr>
                <a:schemeClr val="dk1"/>
              </a:buClr>
              <a:buSzPts val="1200"/>
              <a:buNone/>
              <a:defRPr sz="1000" b="0" i="0">
                <a:solidFill>
                  <a:schemeClr val="dk1"/>
                </a:solidFill>
                <a:latin typeface="Archivo Light"/>
                <a:ea typeface="Archivo Light"/>
                <a:cs typeface="Archivo Light"/>
                <a:sym typeface="Archivo Light"/>
              </a:defRPr>
            </a:lvl1pPr>
            <a:lvl2pPr marL="914400" lvl="1"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2pPr>
            <a:lvl3pPr marL="1371600" lvl="2"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3pPr>
            <a:lvl4pPr marL="1828800" lvl="3"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4pPr>
            <a:lvl5pPr marL="2286000" lvl="4"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64" name="Google Shape;64;p28" descr="Una señal de alto&#10;&#10;Descripción generada automáticamente con confianza media"/>
          <p:cNvPicPr preferRelativeResize="0"/>
          <p:nvPr/>
        </p:nvPicPr>
        <p:blipFill rotWithShape="1">
          <a:blip r:embed="rId3">
            <a:alphaModFix/>
          </a:blip>
          <a:srcRect/>
          <a:stretch/>
        </p:blipFill>
        <p:spPr>
          <a:xfrm>
            <a:off x="919791" y="5529773"/>
            <a:ext cx="820032" cy="143683"/>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2 Column">
  <p:cSld name="Title and Content 2 Column">
    <p:spTree>
      <p:nvGrpSpPr>
        <p:cNvPr id="1" name="Shape 65"/>
        <p:cNvGrpSpPr/>
        <p:nvPr/>
      </p:nvGrpSpPr>
      <p:grpSpPr>
        <a:xfrm>
          <a:off x="0" y="0"/>
          <a:ext cx="0" cy="0"/>
          <a:chOff x="0" y="0"/>
          <a:chExt cx="0" cy="0"/>
        </a:xfrm>
      </p:grpSpPr>
      <p:sp>
        <p:nvSpPr>
          <p:cNvPr id="66" name="Google Shape;66;p20"/>
          <p:cNvSpPr/>
          <p:nvPr/>
        </p:nvSpPr>
        <p:spPr>
          <a:xfrm>
            <a:off x="-1072" y="762020"/>
            <a:ext cx="9147365" cy="6854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67" name="Google Shape;67;p20"/>
          <p:cNvSpPr/>
          <p:nvPr/>
        </p:nvSpPr>
        <p:spPr>
          <a:xfrm>
            <a:off x="-3365" y="-15893"/>
            <a:ext cx="9147365" cy="785161"/>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68" name="Google Shape;68;p20"/>
          <p:cNvSpPr txBox="1">
            <a:spLocks noGrp="1"/>
          </p:cNvSpPr>
          <p:nvPr>
            <p:ph type="body" idx="1"/>
          </p:nvPr>
        </p:nvSpPr>
        <p:spPr>
          <a:xfrm>
            <a:off x="457200" y="2181720"/>
            <a:ext cx="3898776" cy="2895708"/>
          </a:xfrm>
          <a:prstGeom prst="rect">
            <a:avLst/>
          </a:prstGeom>
          <a:noFill/>
          <a:ln>
            <a:noFill/>
          </a:ln>
        </p:spPr>
        <p:txBody>
          <a:bodyPr spcFirstLastPara="1" wrap="square" lIns="91425" tIns="45700" rIns="91425" bIns="45700" anchor="t" anchorCtr="0">
            <a:normAutofit/>
          </a:bodyPr>
          <a:lstStyle>
            <a:lvl1pPr marL="457200" lvl="0" indent="-368300" algn="l">
              <a:lnSpc>
                <a:spcPct val="136363"/>
              </a:lnSpc>
              <a:spcBef>
                <a:spcPts val="440"/>
              </a:spcBef>
              <a:spcAft>
                <a:spcPts val="0"/>
              </a:spcAft>
              <a:buClr>
                <a:schemeClr val="dk1"/>
              </a:buClr>
              <a:buSzPts val="2200"/>
              <a:buChar char="−"/>
              <a:defRPr sz="1400"/>
            </a:lvl1pPr>
            <a:lvl2pPr marL="914400" lvl="1" indent="-368300" algn="l">
              <a:lnSpc>
                <a:spcPct val="136363"/>
              </a:lnSpc>
              <a:spcBef>
                <a:spcPts val="440"/>
              </a:spcBef>
              <a:spcAft>
                <a:spcPts val="0"/>
              </a:spcAft>
              <a:buClr>
                <a:schemeClr val="dk1"/>
              </a:buClr>
              <a:buSzPts val="2200"/>
              <a:buChar char="−"/>
              <a:defRPr sz="2200"/>
            </a:lvl2pPr>
            <a:lvl3pPr marL="1371600" lvl="2" indent="-368300" algn="l">
              <a:lnSpc>
                <a:spcPct val="136363"/>
              </a:lnSpc>
              <a:spcBef>
                <a:spcPts val="440"/>
              </a:spcBef>
              <a:spcAft>
                <a:spcPts val="0"/>
              </a:spcAft>
              <a:buClr>
                <a:schemeClr val="dk1"/>
              </a:buClr>
              <a:buSzPts val="2200"/>
              <a:buChar char="−"/>
              <a:defRPr sz="2200"/>
            </a:lvl3pPr>
            <a:lvl4pPr marL="1828800" lvl="3" indent="-368300" algn="l">
              <a:lnSpc>
                <a:spcPct val="136363"/>
              </a:lnSpc>
              <a:spcBef>
                <a:spcPts val="440"/>
              </a:spcBef>
              <a:spcAft>
                <a:spcPts val="0"/>
              </a:spcAft>
              <a:buClr>
                <a:schemeClr val="dk1"/>
              </a:buClr>
              <a:buSzPts val="2200"/>
              <a:buChar char="−"/>
              <a:defRPr sz="2200"/>
            </a:lvl4pPr>
            <a:lvl5pPr marL="2286000" lvl="4" indent="-368300" algn="l">
              <a:lnSpc>
                <a:spcPct val="136363"/>
              </a:lnSpc>
              <a:spcBef>
                <a:spcPts val="440"/>
              </a:spcBef>
              <a:spcAft>
                <a:spcPts val="0"/>
              </a:spcAft>
              <a:buClr>
                <a:schemeClr val="dk1"/>
              </a:buClr>
              <a:buSzPts val="2200"/>
              <a:buChar char="−"/>
              <a:defRPr sz="2200"/>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9" name="Google Shape;69;p20"/>
          <p:cNvSpPr txBox="1">
            <a:spLocks noGrp="1"/>
          </p:cNvSpPr>
          <p:nvPr>
            <p:ph type="body" idx="2"/>
          </p:nvPr>
        </p:nvSpPr>
        <p:spPr>
          <a:xfrm>
            <a:off x="468313" y="985838"/>
            <a:ext cx="8207375" cy="57551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40"/>
              </a:spcBef>
              <a:spcAft>
                <a:spcPts val="0"/>
              </a:spcAft>
              <a:buClr>
                <a:schemeClr val="dk1"/>
              </a:buClr>
              <a:buSzPts val="2200"/>
              <a:buNone/>
              <a:defRPr sz="2200" b="0" i="0">
                <a:latin typeface="Archivo"/>
                <a:ea typeface="Archivo"/>
                <a:cs typeface="Archivo"/>
                <a:sym typeface="Archivo"/>
              </a:defRPr>
            </a:lvl1pPr>
            <a:lvl2pPr marL="914400" lvl="1"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2pPr>
            <a:lvl3pPr marL="1371600" lvl="2"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3pPr>
            <a:lvl4pPr marL="1828800" lvl="3"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4pPr>
            <a:lvl5pPr marL="2286000" lvl="4"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0" name="Google Shape;70;p20"/>
          <p:cNvSpPr txBox="1">
            <a:spLocks noGrp="1"/>
          </p:cNvSpPr>
          <p:nvPr>
            <p:ph type="body" idx="3"/>
          </p:nvPr>
        </p:nvSpPr>
        <p:spPr>
          <a:xfrm>
            <a:off x="468313" y="1689400"/>
            <a:ext cx="3887663" cy="431800"/>
          </a:xfrm>
          <a:prstGeom prst="rect">
            <a:avLst/>
          </a:prstGeom>
          <a:noFill/>
          <a:ln>
            <a:noFill/>
          </a:ln>
        </p:spPr>
        <p:txBody>
          <a:bodyPr spcFirstLastPara="1" wrap="square" lIns="91425" tIns="108000" rIns="91425" bIns="45700" anchor="ctr" anchorCtr="0">
            <a:noAutofit/>
          </a:bodyPr>
          <a:lstStyle>
            <a:lvl1pPr marL="457200" lvl="0" indent="-228600" algn="l">
              <a:lnSpc>
                <a:spcPct val="78571"/>
              </a:lnSpc>
              <a:spcBef>
                <a:spcPts val="560"/>
              </a:spcBef>
              <a:spcAft>
                <a:spcPts val="0"/>
              </a:spcAft>
              <a:buClr>
                <a:schemeClr val="dk1"/>
              </a:buClr>
              <a:buSzPts val="2800"/>
              <a:buNone/>
              <a:defRPr sz="1800" b="1" i="0">
                <a:latin typeface="Archivo"/>
                <a:ea typeface="Archivo"/>
                <a:cs typeface="Archivo"/>
                <a:sym typeface="Archivo"/>
              </a:defRPr>
            </a:lvl1pPr>
            <a:lvl2pPr marL="914400" lvl="1" indent="-228600" algn="l">
              <a:lnSpc>
                <a:spcPct val="100000"/>
              </a:lnSpc>
              <a:spcBef>
                <a:spcPts val="360"/>
              </a:spcBef>
              <a:spcAft>
                <a:spcPts val="0"/>
              </a:spcAft>
              <a:buClr>
                <a:schemeClr val="dk1"/>
              </a:buClr>
              <a:buSzPts val="1800"/>
              <a:buNone/>
              <a:defRPr sz="18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60"/>
              </a:spcBef>
              <a:spcAft>
                <a:spcPts val="0"/>
              </a:spcAft>
              <a:buClr>
                <a:schemeClr val="dk1"/>
              </a:buClr>
              <a:buSzPts val="1800"/>
              <a:buNone/>
              <a:defRPr sz="1800" b="1"/>
            </a:lvl4pPr>
            <a:lvl5pPr marL="2286000" lvl="4" indent="-228600" algn="l">
              <a:lnSpc>
                <a:spcPct val="100000"/>
              </a:lnSpc>
              <a:spcBef>
                <a:spcPts val="360"/>
              </a:spcBef>
              <a:spcAft>
                <a:spcPts val="0"/>
              </a:spcAft>
              <a:buClr>
                <a:schemeClr val="dk1"/>
              </a:buClr>
              <a:buSzPts val="1800"/>
              <a:buNone/>
              <a:defRPr sz="1800" b="1"/>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20"/>
          <p:cNvSpPr txBox="1">
            <a:spLocks noGrp="1"/>
          </p:cNvSpPr>
          <p:nvPr>
            <p:ph type="body" idx="4"/>
          </p:nvPr>
        </p:nvSpPr>
        <p:spPr>
          <a:xfrm>
            <a:off x="4633093" y="2181100"/>
            <a:ext cx="4042792" cy="2895708"/>
          </a:xfrm>
          <a:prstGeom prst="rect">
            <a:avLst/>
          </a:prstGeom>
          <a:noFill/>
          <a:ln>
            <a:noFill/>
          </a:ln>
        </p:spPr>
        <p:txBody>
          <a:bodyPr spcFirstLastPara="1" wrap="square" lIns="91425" tIns="45700" rIns="91425" bIns="45700" anchor="t" anchorCtr="0">
            <a:normAutofit/>
          </a:bodyPr>
          <a:lstStyle>
            <a:lvl1pPr marL="457200" lvl="0" indent="-368300" algn="l">
              <a:lnSpc>
                <a:spcPct val="136363"/>
              </a:lnSpc>
              <a:spcBef>
                <a:spcPts val="440"/>
              </a:spcBef>
              <a:spcAft>
                <a:spcPts val="0"/>
              </a:spcAft>
              <a:buClr>
                <a:schemeClr val="dk1"/>
              </a:buClr>
              <a:buSzPts val="2200"/>
              <a:buChar char="−"/>
              <a:defRPr sz="1400"/>
            </a:lvl1pPr>
            <a:lvl2pPr marL="914400" lvl="1" indent="-368300" algn="l">
              <a:lnSpc>
                <a:spcPct val="136363"/>
              </a:lnSpc>
              <a:spcBef>
                <a:spcPts val="440"/>
              </a:spcBef>
              <a:spcAft>
                <a:spcPts val="0"/>
              </a:spcAft>
              <a:buClr>
                <a:schemeClr val="dk1"/>
              </a:buClr>
              <a:buSzPts val="2200"/>
              <a:buChar char="−"/>
              <a:defRPr sz="2200"/>
            </a:lvl2pPr>
            <a:lvl3pPr marL="1371600" lvl="2" indent="-368300" algn="l">
              <a:lnSpc>
                <a:spcPct val="136363"/>
              </a:lnSpc>
              <a:spcBef>
                <a:spcPts val="440"/>
              </a:spcBef>
              <a:spcAft>
                <a:spcPts val="0"/>
              </a:spcAft>
              <a:buClr>
                <a:schemeClr val="dk1"/>
              </a:buClr>
              <a:buSzPts val="2200"/>
              <a:buChar char="−"/>
              <a:defRPr sz="2200"/>
            </a:lvl3pPr>
            <a:lvl4pPr marL="1828800" lvl="3" indent="-368300" algn="l">
              <a:lnSpc>
                <a:spcPct val="136363"/>
              </a:lnSpc>
              <a:spcBef>
                <a:spcPts val="440"/>
              </a:spcBef>
              <a:spcAft>
                <a:spcPts val="0"/>
              </a:spcAft>
              <a:buClr>
                <a:schemeClr val="dk1"/>
              </a:buClr>
              <a:buSzPts val="2200"/>
              <a:buChar char="−"/>
              <a:defRPr sz="2200"/>
            </a:lvl4pPr>
            <a:lvl5pPr marL="2286000" lvl="4" indent="-368300" algn="l">
              <a:lnSpc>
                <a:spcPct val="136363"/>
              </a:lnSpc>
              <a:spcBef>
                <a:spcPts val="440"/>
              </a:spcBef>
              <a:spcAft>
                <a:spcPts val="0"/>
              </a:spcAft>
              <a:buClr>
                <a:schemeClr val="dk1"/>
              </a:buClr>
              <a:buSzPts val="2200"/>
              <a:buChar char="−"/>
              <a:defRPr sz="2200"/>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2" name="Google Shape;72;p20"/>
          <p:cNvSpPr txBox="1">
            <a:spLocks noGrp="1"/>
          </p:cNvSpPr>
          <p:nvPr>
            <p:ph type="body" idx="5"/>
          </p:nvPr>
        </p:nvSpPr>
        <p:spPr>
          <a:xfrm>
            <a:off x="4644206" y="1688780"/>
            <a:ext cx="4032250" cy="431800"/>
          </a:xfrm>
          <a:prstGeom prst="rect">
            <a:avLst/>
          </a:prstGeom>
          <a:noFill/>
          <a:ln>
            <a:noFill/>
          </a:ln>
        </p:spPr>
        <p:txBody>
          <a:bodyPr spcFirstLastPara="1" wrap="square" lIns="91425" tIns="108000" rIns="91425" bIns="45700" anchor="ctr" anchorCtr="0">
            <a:noAutofit/>
          </a:bodyPr>
          <a:lstStyle>
            <a:lvl1pPr marL="457200" lvl="0" indent="-228600" algn="l">
              <a:lnSpc>
                <a:spcPct val="78571"/>
              </a:lnSpc>
              <a:spcBef>
                <a:spcPts val="560"/>
              </a:spcBef>
              <a:spcAft>
                <a:spcPts val="0"/>
              </a:spcAft>
              <a:buClr>
                <a:schemeClr val="dk1"/>
              </a:buClr>
              <a:buSzPts val="2800"/>
              <a:buNone/>
              <a:defRPr sz="1800" b="1" i="0">
                <a:latin typeface="Archivo"/>
                <a:ea typeface="Archivo"/>
                <a:cs typeface="Archivo"/>
                <a:sym typeface="Archivo"/>
              </a:defRPr>
            </a:lvl1pPr>
            <a:lvl2pPr marL="914400" lvl="1" indent="-228600" algn="l">
              <a:lnSpc>
                <a:spcPct val="100000"/>
              </a:lnSpc>
              <a:spcBef>
                <a:spcPts val="360"/>
              </a:spcBef>
              <a:spcAft>
                <a:spcPts val="0"/>
              </a:spcAft>
              <a:buClr>
                <a:schemeClr val="dk1"/>
              </a:buClr>
              <a:buSzPts val="1800"/>
              <a:buNone/>
              <a:defRPr sz="18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60"/>
              </a:spcBef>
              <a:spcAft>
                <a:spcPts val="0"/>
              </a:spcAft>
              <a:buClr>
                <a:schemeClr val="dk1"/>
              </a:buClr>
              <a:buSzPts val="1800"/>
              <a:buNone/>
              <a:defRPr sz="1800" b="1"/>
            </a:lvl4pPr>
            <a:lvl5pPr marL="2286000" lvl="4" indent="-228600" algn="l">
              <a:lnSpc>
                <a:spcPct val="100000"/>
              </a:lnSpc>
              <a:spcBef>
                <a:spcPts val="360"/>
              </a:spcBef>
              <a:spcAft>
                <a:spcPts val="0"/>
              </a:spcAft>
              <a:buClr>
                <a:schemeClr val="dk1"/>
              </a:buClr>
              <a:buSzPts val="1800"/>
              <a:buNone/>
              <a:defRPr sz="1800" b="1"/>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3" name="Google Shape;73;p20"/>
          <p:cNvSpPr/>
          <p:nvPr/>
        </p:nvSpPr>
        <p:spPr>
          <a:xfrm>
            <a:off x="-2293" y="5449788"/>
            <a:ext cx="9147365" cy="288032"/>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74" name="Google Shape;74;p20"/>
          <p:cNvSpPr txBox="1">
            <a:spLocks noGrp="1"/>
          </p:cNvSpPr>
          <p:nvPr>
            <p:ph type="dt" idx="10"/>
          </p:nvPr>
        </p:nvSpPr>
        <p:spPr>
          <a:xfrm>
            <a:off x="0" y="5441668"/>
            <a:ext cx="820032" cy="30427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0" i="0">
                <a:solidFill>
                  <a:srgbClr val="FFFFFF"/>
                </a:solidFill>
                <a:latin typeface="Archivo"/>
                <a:ea typeface="Archivo"/>
                <a:cs typeface="Archivo"/>
                <a:sym typeface="Archiv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75" name="Google Shape;75;p20" descr="Círculo con flecha a la izquierda con relleno sólido">
            <a:hlinkClick r:id="" action="ppaction://hlinkshowjump?jump=previousslide"/>
          </p:cNvPr>
          <p:cNvPicPr preferRelativeResize="0"/>
          <p:nvPr/>
        </p:nvPicPr>
        <p:blipFill rotWithShape="1">
          <a:blip r:embed="rId2">
            <a:alphaModFix/>
          </a:blip>
          <a:srcRect/>
          <a:stretch/>
        </p:blipFill>
        <p:spPr>
          <a:xfrm>
            <a:off x="8366085" y="5495928"/>
            <a:ext cx="232392" cy="232392"/>
          </a:xfrm>
          <a:prstGeom prst="rect">
            <a:avLst/>
          </a:prstGeom>
          <a:noFill/>
          <a:ln>
            <a:noFill/>
          </a:ln>
        </p:spPr>
      </p:pic>
      <p:pic>
        <p:nvPicPr>
          <p:cNvPr id="76" name="Google Shape;76;p20" descr="Círculo con flecha a la izquierda con relleno sólido">
            <a:hlinkClick r:id="" action="ppaction://hlinkshowjump?jump=nextslide"/>
          </p:cNvPr>
          <p:cNvPicPr preferRelativeResize="0"/>
          <p:nvPr/>
        </p:nvPicPr>
        <p:blipFill rotWithShape="1">
          <a:blip r:embed="rId2">
            <a:alphaModFix/>
          </a:blip>
          <a:srcRect/>
          <a:stretch/>
        </p:blipFill>
        <p:spPr>
          <a:xfrm rot="10800000">
            <a:off x="8790990" y="5495863"/>
            <a:ext cx="232391" cy="232391"/>
          </a:xfrm>
          <a:prstGeom prst="rect">
            <a:avLst/>
          </a:prstGeom>
          <a:noFill/>
          <a:ln>
            <a:noFill/>
          </a:ln>
        </p:spPr>
      </p:pic>
      <p:sp>
        <p:nvSpPr>
          <p:cNvPr id="77" name="Google Shape;77;p20"/>
          <p:cNvSpPr txBox="1">
            <a:spLocks noGrp="1"/>
          </p:cNvSpPr>
          <p:nvPr>
            <p:ph type="body" idx="6"/>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lvl1pPr marL="457200" lvl="0" indent="-228600" algn="l">
              <a:lnSpc>
                <a:spcPct val="100000"/>
              </a:lnSpc>
              <a:spcBef>
                <a:spcPts val="240"/>
              </a:spcBef>
              <a:spcAft>
                <a:spcPts val="0"/>
              </a:spcAft>
              <a:buClr>
                <a:schemeClr val="dk1"/>
              </a:buClr>
              <a:buSzPts val="1200"/>
              <a:buNone/>
              <a:defRPr sz="1000" b="0" i="0">
                <a:solidFill>
                  <a:schemeClr val="dk1"/>
                </a:solidFill>
                <a:latin typeface="Archivo Light"/>
                <a:ea typeface="Archivo Light"/>
                <a:cs typeface="Archivo Light"/>
                <a:sym typeface="Archivo Light"/>
              </a:defRPr>
            </a:lvl1pPr>
            <a:lvl2pPr marL="914400" lvl="1"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2pPr>
            <a:lvl3pPr marL="1371600" lvl="2"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3pPr>
            <a:lvl4pPr marL="1828800" lvl="3"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4pPr>
            <a:lvl5pPr marL="2286000" lvl="4"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78" name="Google Shape;78;p20" descr="Una señal de alto&#10;&#10;Descripción generada automáticamente con confianza media"/>
          <p:cNvPicPr preferRelativeResize="0"/>
          <p:nvPr/>
        </p:nvPicPr>
        <p:blipFill rotWithShape="1">
          <a:blip r:embed="rId3">
            <a:alphaModFix/>
          </a:blip>
          <a:srcRect/>
          <a:stretch/>
        </p:blipFill>
        <p:spPr>
          <a:xfrm>
            <a:off x="919791" y="5529773"/>
            <a:ext cx="820032" cy="143683"/>
          </a:xfrm>
          <a:prstGeom prst="rect">
            <a:avLst/>
          </a:prstGeom>
          <a:noFill/>
          <a:ln>
            <a:noFill/>
          </a:ln>
        </p:spPr>
      </p:pic>
      <p:sp>
        <p:nvSpPr>
          <p:cNvPr id="79" name="Google Shape;79;p20"/>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FFFFFF"/>
              </a:buClr>
              <a:buSzPts val="4400"/>
              <a:buFont typeface="Archivo"/>
              <a:buNone/>
              <a:defRPr sz="24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am">
  <p:cSld name="Team">
    <p:spTree>
      <p:nvGrpSpPr>
        <p:cNvPr id="1" name="Shape 80"/>
        <p:cNvGrpSpPr/>
        <p:nvPr/>
      </p:nvGrpSpPr>
      <p:grpSpPr>
        <a:xfrm>
          <a:off x="0" y="0"/>
          <a:ext cx="0" cy="0"/>
          <a:chOff x="0" y="0"/>
          <a:chExt cx="0" cy="0"/>
        </a:xfrm>
      </p:grpSpPr>
      <p:sp>
        <p:nvSpPr>
          <p:cNvPr id="81" name="Google Shape;81;p31"/>
          <p:cNvSpPr/>
          <p:nvPr/>
        </p:nvSpPr>
        <p:spPr>
          <a:xfrm>
            <a:off x="-1072" y="762020"/>
            <a:ext cx="9147365" cy="6854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82" name="Google Shape;82;p31"/>
          <p:cNvSpPr/>
          <p:nvPr/>
        </p:nvSpPr>
        <p:spPr>
          <a:xfrm>
            <a:off x="-3365" y="-15893"/>
            <a:ext cx="9147365" cy="785161"/>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83" name="Google Shape;83;p31"/>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FFFFFF"/>
              </a:buClr>
              <a:buSzPts val="4400"/>
              <a:buFont typeface="Archivo"/>
              <a:buNone/>
              <a:defRPr sz="24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31"/>
          <p:cNvSpPr txBox="1">
            <a:spLocks noGrp="1"/>
          </p:cNvSpPr>
          <p:nvPr>
            <p:ph type="body" idx="1"/>
          </p:nvPr>
        </p:nvSpPr>
        <p:spPr>
          <a:xfrm>
            <a:off x="457200" y="1633363"/>
            <a:ext cx="8229600" cy="3471773"/>
          </a:xfrm>
          <a:prstGeom prst="rect">
            <a:avLst/>
          </a:prstGeom>
          <a:noFill/>
          <a:ln>
            <a:noFill/>
          </a:ln>
        </p:spPr>
        <p:txBody>
          <a:bodyPr spcFirstLastPara="1" wrap="square" lIns="91425" tIns="45700" rIns="91425" bIns="45700" anchor="t" anchorCtr="0">
            <a:normAutofit/>
          </a:bodyPr>
          <a:lstStyle>
            <a:lvl1pPr marL="457200" lvl="0" indent="-368300" algn="l">
              <a:lnSpc>
                <a:spcPct val="136363"/>
              </a:lnSpc>
              <a:spcBef>
                <a:spcPts val="440"/>
              </a:spcBef>
              <a:spcAft>
                <a:spcPts val="0"/>
              </a:spcAft>
              <a:buClr>
                <a:schemeClr val="dk1"/>
              </a:buClr>
              <a:buSzPts val="2200"/>
              <a:buChar char="−"/>
              <a:defRPr sz="1400"/>
            </a:lvl1pPr>
            <a:lvl2pPr marL="914400" lvl="1" indent="-368300" algn="l">
              <a:lnSpc>
                <a:spcPct val="136363"/>
              </a:lnSpc>
              <a:spcBef>
                <a:spcPts val="440"/>
              </a:spcBef>
              <a:spcAft>
                <a:spcPts val="0"/>
              </a:spcAft>
              <a:buClr>
                <a:schemeClr val="dk1"/>
              </a:buClr>
              <a:buSzPts val="2200"/>
              <a:buChar char="−"/>
              <a:defRPr sz="2200"/>
            </a:lvl2pPr>
            <a:lvl3pPr marL="1371600" lvl="2" indent="-368300" algn="l">
              <a:lnSpc>
                <a:spcPct val="136363"/>
              </a:lnSpc>
              <a:spcBef>
                <a:spcPts val="440"/>
              </a:spcBef>
              <a:spcAft>
                <a:spcPts val="0"/>
              </a:spcAft>
              <a:buClr>
                <a:schemeClr val="dk1"/>
              </a:buClr>
              <a:buSzPts val="2200"/>
              <a:buChar char="−"/>
              <a:defRPr sz="2200"/>
            </a:lvl3pPr>
            <a:lvl4pPr marL="1828800" lvl="3" indent="-368300" algn="l">
              <a:lnSpc>
                <a:spcPct val="136363"/>
              </a:lnSpc>
              <a:spcBef>
                <a:spcPts val="440"/>
              </a:spcBef>
              <a:spcAft>
                <a:spcPts val="0"/>
              </a:spcAft>
              <a:buClr>
                <a:schemeClr val="dk1"/>
              </a:buClr>
              <a:buSzPts val="2200"/>
              <a:buChar char="−"/>
              <a:defRPr sz="2200"/>
            </a:lvl4pPr>
            <a:lvl5pPr marL="2286000" lvl="4" indent="-368300" algn="l">
              <a:lnSpc>
                <a:spcPct val="136363"/>
              </a:lnSpc>
              <a:spcBef>
                <a:spcPts val="440"/>
              </a:spcBef>
              <a:spcAft>
                <a:spcPts val="0"/>
              </a:spcAft>
              <a:buClr>
                <a:schemeClr val="dk1"/>
              </a:buClr>
              <a:buSzPts val="2200"/>
              <a:buChar char="−"/>
              <a:defRPr sz="2200"/>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5" name="Google Shape;85;p31"/>
          <p:cNvSpPr/>
          <p:nvPr/>
        </p:nvSpPr>
        <p:spPr>
          <a:xfrm>
            <a:off x="-2293" y="5449788"/>
            <a:ext cx="9147365" cy="288032"/>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86" name="Google Shape;86;p31"/>
          <p:cNvSpPr txBox="1">
            <a:spLocks noGrp="1"/>
          </p:cNvSpPr>
          <p:nvPr>
            <p:ph type="dt" idx="10"/>
          </p:nvPr>
        </p:nvSpPr>
        <p:spPr>
          <a:xfrm>
            <a:off x="0" y="5441668"/>
            <a:ext cx="820032" cy="30427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0" i="0">
                <a:solidFill>
                  <a:srgbClr val="FFFFFF"/>
                </a:solidFill>
                <a:latin typeface="Archivo"/>
                <a:ea typeface="Archivo"/>
                <a:cs typeface="Archivo"/>
                <a:sym typeface="Archiv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87" name="Google Shape;87;p31" descr="Círculo con flecha a la izquierda con relleno sólido">
            <a:hlinkClick r:id="" action="ppaction://hlinkshowjump?jump=previousslide"/>
          </p:cNvPr>
          <p:cNvPicPr preferRelativeResize="0"/>
          <p:nvPr/>
        </p:nvPicPr>
        <p:blipFill rotWithShape="1">
          <a:blip r:embed="rId2">
            <a:alphaModFix/>
          </a:blip>
          <a:srcRect/>
          <a:stretch/>
        </p:blipFill>
        <p:spPr>
          <a:xfrm>
            <a:off x="8366085" y="5495928"/>
            <a:ext cx="232392" cy="232392"/>
          </a:xfrm>
          <a:prstGeom prst="rect">
            <a:avLst/>
          </a:prstGeom>
          <a:noFill/>
          <a:ln>
            <a:noFill/>
          </a:ln>
        </p:spPr>
      </p:pic>
      <p:pic>
        <p:nvPicPr>
          <p:cNvPr id="88" name="Google Shape;88;p31" descr="Círculo con flecha a la izquierda con relleno sólido">
            <a:hlinkClick r:id="" action="ppaction://hlinkshowjump?jump=nextslide"/>
          </p:cNvPr>
          <p:cNvPicPr preferRelativeResize="0"/>
          <p:nvPr/>
        </p:nvPicPr>
        <p:blipFill rotWithShape="1">
          <a:blip r:embed="rId2">
            <a:alphaModFix/>
          </a:blip>
          <a:srcRect/>
          <a:stretch/>
        </p:blipFill>
        <p:spPr>
          <a:xfrm rot="10800000">
            <a:off x="8790990" y="5495863"/>
            <a:ext cx="232391" cy="232391"/>
          </a:xfrm>
          <a:prstGeom prst="rect">
            <a:avLst/>
          </a:prstGeom>
          <a:noFill/>
          <a:ln>
            <a:noFill/>
          </a:ln>
        </p:spPr>
      </p:pic>
      <p:sp>
        <p:nvSpPr>
          <p:cNvPr id="89" name="Google Shape;89;p31"/>
          <p:cNvSpPr txBox="1">
            <a:spLocks noGrp="1"/>
          </p:cNvSpPr>
          <p:nvPr>
            <p:ph type="body" idx="2"/>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lvl1pPr marL="457200" lvl="0" indent="-228600" algn="l">
              <a:lnSpc>
                <a:spcPct val="100000"/>
              </a:lnSpc>
              <a:spcBef>
                <a:spcPts val="240"/>
              </a:spcBef>
              <a:spcAft>
                <a:spcPts val="0"/>
              </a:spcAft>
              <a:buClr>
                <a:schemeClr val="dk1"/>
              </a:buClr>
              <a:buSzPts val="1200"/>
              <a:buNone/>
              <a:defRPr sz="1000" b="0" i="0">
                <a:solidFill>
                  <a:schemeClr val="dk1"/>
                </a:solidFill>
                <a:latin typeface="Archivo Light"/>
                <a:ea typeface="Archivo Light"/>
                <a:cs typeface="Archivo Light"/>
                <a:sym typeface="Archivo Light"/>
              </a:defRPr>
            </a:lvl1pPr>
            <a:lvl2pPr marL="914400" lvl="1"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2pPr>
            <a:lvl3pPr marL="1371600" lvl="2"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3pPr>
            <a:lvl4pPr marL="1828800" lvl="3"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4pPr>
            <a:lvl5pPr marL="2286000" lvl="4"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90" name="Google Shape;90;p31" descr="Una señal de alto&#10;&#10;Descripción generada automáticamente con confianza media"/>
          <p:cNvPicPr preferRelativeResize="0"/>
          <p:nvPr/>
        </p:nvPicPr>
        <p:blipFill rotWithShape="1">
          <a:blip r:embed="rId3">
            <a:alphaModFix/>
          </a:blip>
          <a:srcRect/>
          <a:stretch/>
        </p:blipFill>
        <p:spPr>
          <a:xfrm>
            <a:off x="919791" y="5529773"/>
            <a:ext cx="820032" cy="143683"/>
          </a:xfrm>
          <a:prstGeom prst="rect">
            <a:avLst/>
          </a:prstGeom>
          <a:noFill/>
          <a:ln>
            <a:noFill/>
          </a:ln>
        </p:spPr>
      </p:pic>
      <p:sp>
        <p:nvSpPr>
          <p:cNvPr id="91" name="Google Shape;91;p31"/>
          <p:cNvSpPr txBox="1">
            <a:spLocks noGrp="1"/>
          </p:cNvSpPr>
          <p:nvPr>
            <p:ph type="body" idx="3"/>
          </p:nvPr>
        </p:nvSpPr>
        <p:spPr>
          <a:xfrm>
            <a:off x="468313" y="985838"/>
            <a:ext cx="8207375" cy="57551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40"/>
              </a:spcBef>
              <a:spcAft>
                <a:spcPts val="0"/>
              </a:spcAft>
              <a:buClr>
                <a:schemeClr val="dk1"/>
              </a:buClr>
              <a:buSzPts val="2200"/>
              <a:buNone/>
              <a:defRPr sz="2200" b="0" i="0">
                <a:latin typeface="Archivo"/>
                <a:ea typeface="Archivo"/>
                <a:cs typeface="Archivo"/>
                <a:sym typeface="Archivo"/>
              </a:defRPr>
            </a:lvl1pPr>
            <a:lvl2pPr marL="914400" lvl="1"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2pPr>
            <a:lvl3pPr marL="1371600" lvl="2"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3pPr>
            <a:lvl4pPr marL="1828800" lvl="3"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4pPr>
            <a:lvl5pPr marL="2286000" lvl="4"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92"/>
        <p:cNvGrpSpPr/>
        <p:nvPr/>
      </p:nvGrpSpPr>
      <p:grpSpPr>
        <a:xfrm>
          <a:off x="0" y="0"/>
          <a:ext cx="0" cy="0"/>
          <a:chOff x="0" y="0"/>
          <a:chExt cx="0" cy="0"/>
        </a:xfrm>
      </p:grpSpPr>
      <p:sp>
        <p:nvSpPr>
          <p:cNvPr id="93" name="Google Shape;93;g2e81c521395_7_417"/>
          <p:cNvSpPr txBox="1">
            <a:spLocks noGrp="1"/>
          </p:cNvSpPr>
          <p:nvPr>
            <p:ph type="title"/>
          </p:nvPr>
        </p:nvSpPr>
        <p:spPr>
          <a:xfrm>
            <a:off x="628650" y="304271"/>
            <a:ext cx="7886700" cy="1104900"/>
          </a:xfrm>
          <a:prstGeom prst="rect">
            <a:avLst/>
          </a:prstGeom>
          <a:noFill/>
          <a:ln>
            <a:noFill/>
          </a:ln>
        </p:spPr>
        <p:txBody>
          <a:bodyPr spcFirstLastPara="1" wrap="square" lIns="71100" tIns="35550" rIns="71100" bIns="35550"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g2e81c521395_7_417"/>
          <p:cNvSpPr txBox="1">
            <a:spLocks noGrp="1"/>
          </p:cNvSpPr>
          <p:nvPr>
            <p:ph type="body" idx="1"/>
          </p:nvPr>
        </p:nvSpPr>
        <p:spPr>
          <a:xfrm>
            <a:off x="628650" y="1521354"/>
            <a:ext cx="7886700" cy="3626100"/>
          </a:xfrm>
          <a:prstGeom prst="rect">
            <a:avLst/>
          </a:prstGeom>
          <a:noFill/>
          <a:ln>
            <a:noFill/>
          </a:ln>
        </p:spPr>
        <p:txBody>
          <a:bodyPr spcFirstLastPara="1" wrap="square" lIns="71100" tIns="35550" rIns="71100" bIns="35550"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 name="Google Shape;95;g2e81c521395_7_417"/>
          <p:cNvSpPr txBox="1">
            <a:spLocks noGrp="1"/>
          </p:cNvSpPr>
          <p:nvPr>
            <p:ph type="dt" idx="10"/>
          </p:nvPr>
        </p:nvSpPr>
        <p:spPr>
          <a:xfrm>
            <a:off x="628650" y="5296958"/>
            <a:ext cx="2057400" cy="304200"/>
          </a:xfrm>
          <a:prstGeom prst="rect">
            <a:avLst/>
          </a:prstGeom>
          <a:noFill/>
          <a:ln>
            <a:noFill/>
          </a:ln>
        </p:spPr>
        <p:txBody>
          <a:bodyPr spcFirstLastPara="1" wrap="square" lIns="71100" tIns="35550" rIns="71100" bIns="355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g2e81c521395_7_417"/>
          <p:cNvSpPr txBox="1">
            <a:spLocks noGrp="1"/>
          </p:cNvSpPr>
          <p:nvPr>
            <p:ph type="ftr" idx="11"/>
          </p:nvPr>
        </p:nvSpPr>
        <p:spPr>
          <a:xfrm>
            <a:off x="3028950" y="5296958"/>
            <a:ext cx="3086100" cy="304200"/>
          </a:xfrm>
          <a:prstGeom prst="rect">
            <a:avLst/>
          </a:prstGeom>
          <a:noFill/>
          <a:ln>
            <a:noFill/>
          </a:ln>
        </p:spPr>
        <p:txBody>
          <a:bodyPr spcFirstLastPara="1" wrap="square" lIns="71100" tIns="35550" rIns="71100" bIns="355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g2e81c521395_7_417"/>
          <p:cNvSpPr txBox="1">
            <a:spLocks noGrp="1"/>
          </p:cNvSpPr>
          <p:nvPr>
            <p:ph type="sldNum" idx="12"/>
          </p:nvPr>
        </p:nvSpPr>
        <p:spPr>
          <a:xfrm>
            <a:off x="6457950" y="5296958"/>
            <a:ext cx="2057400" cy="304200"/>
          </a:xfrm>
          <a:prstGeom prst="rect">
            <a:avLst/>
          </a:prstGeom>
          <a:noFill/>
          <a:ln>
            <a:noFill/>
          </a:ln>
        </p:spPr>
        <p:txBody>
          <a:bodyPr spcFirstLastPara="1" wrap="square" lIns="71100" tIns="35550" rIns="71100" bIns="3555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9794"/>
                </a:solidFill>
                <a:latin typeface="Archivo"/>
                <a:ea typeface="Archivo"/>
                <a:cs typeface="Archivo"/>
                <a:sym typeface="Archivo"/>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9794"/>
                </a:solidFill>
                <a:latin typeface="Archivo"/>
                <a:ea typeface="Archivo"/>
                <a:cs typeface="Archivo"/>
                <a:sym typeface="Archivo"/>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9794"/>
                </a:solidFill>
                <a:latin typeface="Archivo"/>
                <a:ea typeface="Archivo"/>
                <a:cs typeface="Archivo"/>
                <a:sym typeface="Archivo"/>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9794"/>
                </a:solidFill>
                <a:latin typeface="Archivo"/>
                <a:ea typeface="Archivo"/>
                <a:cs typeface="Archivo"/>
                <a:sym typeface="Archivo"/>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9794"/>
                </a:solidFill>
                <a:latin typeface="Archivo"/>
                <a:ea typeface="Archivo"/>
                <a:cs typeface="Archivo"/>
                <a:sym typeface="Archivo"/>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9794"/>
                </a:solidFill>
                <a:latin typeface="Archivo"/>
                <a:ea typeface="Archivo"/>
                <a:cs typeface="Archivo"/>
                <a:sym typeface="Archivo"/>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9794"/>
                </a:solidFill>
                <a:latin typeface="Archivo"/>
                <a:ea typeface="Archivo"/>
                <a:cs typeface="Archivo"/>
                <a:sym typeface="Archivo"/>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9794"/>
                </a:solidFill>
                <a:latin typeface="Archivo"/>
                <a:ea typeface="Archivo"/>
                <a:cs typeface="Archivo"/>
                <a:sym typeface="Archivo"/>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9794"/>
                </a:solidFill>
                <a:latin typeface="Archivo"/>
                <a:ea typeface="Archivo"/>
                <a:cs typeface="Archivo"/>
                <a:sym typeface="Archivo"/>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98"/>
        <p:cNvGrpSpPr/>
        <p:nvPr/>
      </p:nvGrpSpPr>
      <p:grpSpPr>
        <a:xfrm>
          <a:off x="0" y="0"/>
          <a:ext cx="0" cy="0"/>
          <a:chOff x="0" y="0"/>
          <a:chExt cx="0" cy="0"/>
        </a:xfrm>
      </p:grpSpPr>
      <p:sp>
        <p:nvSpPr>
          <p:cNvPr id="99" name="Google Shape;99;g2e8570397da_0_573"/>
          <p:cNvSpPr txBox="1">
            <a:spLocks noGrp="1"/>
          </p:cNvSpPr>
          <p:nvPr>
            <p:ph type="ftr" idx="11"/>
          </p:nvPr>
        </p:nvSpPr>
        <p:spPr>
          <a:xfrm>
            <a:off x="3108960" y="5314950"/>
            <a:ext cx="2926200" cy="285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g2e8570397da_0_573"/>
          <p:cNvSpPr txBox="1">
            <a:spLocks noGrp="1"/>
          </p:cNvSpPr>
          <p:nvPr>
            <p:ph type="dt" idx="10"/>
          </p:nvPr>
        </p:nvSpPr>
        <p:spPr>
          <a:xfrm>
            <a:off x="457200" y="5314950"/>
            <a:ext cx="2103000" cy="285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g2e8570397da_0_573"/>
          <p:cNvSpPr txBox="1">
            <a:spLocks noGrp="1"/>
          </p:cNvSpPr>
          <p:nvPr>
            <p:ph type="sldNum" idx="12"/>
          </p:nvPr>
        </p:nvSpPr>
        <p:spPr>
          <a:xfrm>
            <a:off x="6583680" y="5314950"/>
            <a:ext cx="2103000" cy="1848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chivo"/>
                <a:ea typeface="Archivo"/>
                <a:cs typeface="Archivo"/>
                <a:sym typeface="Archivo"/>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chivo"/>
                <a:ea typeface="Archivo"/>
                <a:cs typeface="Archivo"/>
                <a:sym typeface="Archivo"/>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chivo"/>
                <a:ea typeface="Archivo"/>
                <a:cs typeface="Archivo"/>
                <a:sym typeface="Archivo"/>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chivo"/>
                <a:ea typeface="Archivo"/>
                <a:cs typeface="Archivo"/>
                <a:sym typeface="Archivo"/>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chivo"/>
                <a:ea typeface="Archivo"/>
                <a:cs typeface="Archivo"/>
                <a:sym typeface="Archivo"/>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chivo"/>
                <a:ea typeface="Archivo"/>
                <a:cs typeface="Archivo"/>
                <a:sym typeface="Archivo"/>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chivo"/>
                <a:ea typeface="Archivo"/>
                <a:cs typeface="Archivo"/>
                <a:sym typeface="Archivo"/>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chivo"/>
                <a:ea typeface="Archivo"/>
                <a:cs typeface="Archivo"/>
                <a:sym typeface="Archivo"/>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chivo"/>
                <a:ea typeface="Archivo"/>
                <a:cs typeface="Archivo"/>
                <a:sym typeface="Archivo"/>
              </a:defRPr>
            </a:lvl9pPr>
          </a:lstStyle>
          <a:p>
            <a:pPr marL="0" lvl="0" indent="0" algn="r" rtl="0">
              <a:spcBef>
                <a:spcPts val="0"/>
              </a:spcBef>
              <a:spcAft>
                <a:spcPts val="0"/>
              </a:spcAft>
              <a:buNone/>
            </a:pPr>
            <a:fld id="{00000000-1234-1234-1234-123412341234}" type="slidenum">
              <a:rPr lang="en-GB"/>
              <a:t>‹Nº›</a:t>
            </a:fld>
            <a:endParaRPr>
              <a:solidFill>
                <a:srgbClr val="889794"/>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Divider Alt">
  <p:cSld name="Divider Alt">
    <p:spTree>
      <p:nvGrpSpPr>
        <p:cNvPr id="1" name="Shape 102"/>
        <p:cNvGrpSpPr/>
        <p:nvPr/>
      </p:nvGrpSpPr>
      <p:grpSpPr>
        <a:xfrm>
          <a:off x="0" y="0"/>
          <a:ext cx="0" cy="0"/>
          <a:chOff x="0" y="0"/>
          <a:chExt cx="0" cy="0"/>
        </a:xfrm>
      </p:grpSpPr>
      <p:sp>
        <p:nvSpPr>
          <p:cNvPr id="103" name="Google Shape;103;p27"/>
          <p:cNvSpPr txBox="1">
            <a:spLocks noGrp="1"/>
          </p:cNvSpPr>
          <p:nvPr>
            <p:ph type="title"/>
          </p:nvPr>
        </p:nvSpPr>
        <p:spPr>
          <a:xfrm>
            <a:off x="395536" y="359028"/>
            <a:ext cx="7128792" cy="3060682"/>
          </a:xfrm>
          <a:prstGeom prst="rect">
            <a:avLst/>
          </a:prstGeom>
          <a:noFill/>
          <a:ln>
            <a:noFill/>
          </a:ln>
        </p:spPr>
        <p:txBody>
          <a:bodyPr spcFirstLastPara="1" wrap="square" lIns="91425" tIns="45700" rIns="91425" bIns="45700" anchor="ctr" anchorCtr="0">
            <a:normAutofit/>
          </a:bodyPr>
          <a:lstStyle>
            <a:lvl1pPr lvl="0" algn="l">
              <a:lnSpc>
                <a:spcPct val="83333"/>
              </a:lnSpc>
              <a:spcBef>
                <a:spcPts val="0"/>
              </a:spcBef>
              <a:spcAft>
                <a:spcPts val="0"/>
              </a:spcAft>
              <a:buClr>
                <a:srgbClr val="FFFAE7"/>
              </a:buClr>
              <a:buSzPts val="7200"/>
              <a:buFont typeface="Archivo"/>
              <a:buNone/>
              <a:defRPr sz="4000">
                <a:solidFill>
                  <a:srgbClr val="FFFAE7"/>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27"/>
          <p:cNvSpPr/>
          <p:nvPr/>
        </p:nvSpPr>
        <p:spPr>
          <a:xfrm>
            <a:off x="0" y="4729708"/>
            <a:ext cx="9144000" cy="100573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105" name="Google Shape;105;p27"/>
          <p:cNvSpPr txBox="1">
            <a:spLocks noGrp="1"/>
          </p:cNvSpPr>
          <p:nvPr>
            <p:ph type="subTitle" idx="1"/>
          </p:nvPr>
        </p:nvSpPr>
        <p:spPr>
          <a:xfrm>
            <a:off x="403448" y="5048627"/>
            <a:ext cx="8201000" cy="524396"/>
          </a:xfrm>
          <a:prstGeom prst="rect">
            <a:avLst/>
          </a:prstGeom>
          <a:noFill/>
          <a:ln>
            <a:noFill/>
          </a:ln>
        </p:spPr>
        <p:txBody>
          <a:bodyPr spcFirstLastPara="1" wrap="square" lIns="91425" tIns="45700" rIns="91425" bIns="45700" anchor="t" anchorCtr="0">
            <a:normAutofit/>
          </a:bodyPr>
          <a:lstStyle>
            <a:lvl1pPr lvl="0" algn="l">
              <a:lnSpc>
                <a:spcPct val="100000"/>
              </a:lnSpc>
              <a:spcBef>
                <a:spcPts val="400"/>
              </a:spcBef>
              <a:spcAft>
                <a:spcPts val="0"/>
              </a:spcAft>
              <a:buClr>
                <a:srgbClr val="FFFFFF"/>
              </a:buClr>
              <a:buSzPts val="2000"/>
              <a:buNone/>
              <a:defRPr sz="2000" b="0" i="0">
                <a:solidFill>
                  <a:srgbClr val="FFFFFF"/>
                </a:solidFill>
                <a:latin typeface="Archivo"/>
                <a:ea typeface="Archivo"/>
                <a:cs typeface="Archivo"/>
                <a:sym typeface="Archivo"/>
              </a:defRPr>
            </a:lvl1pPr>
            <a:lvl2pPr lvl="1" algn="ctr">
              <a:lnSpc>
                <a:spcPct val="100000"/>
              </a:lnSpc>
              <a:spcBef>
                <a:spcPts val="480"/>
              </a:spcBef>
              <a:spcAft>
                <a:spcPts val="0"/>
              </a:spcAft>
              <a:buClr>
                <a:srgbClr val="889794"/>
              </a:buClr>
              <a:buSzPts val="2400"/>
              <a:buNone/>
              <a:defRPr>
                <a:solidFill>
                  <a:srgbClr val="889794"/>
                </a:solidFill>
              </a:defRPr>
            </a:lvl2pPr>
            <a:lvl3pPr lvl="2" algn="ctr">
              <a:lnSpc>
                <a:spcPct val="100000"/>
              </a:lnSpc>
              <a:spcBef>
                <a:spcPts val="480"/>
              </a:spcBef>
              <a:spcAft>
                <a:spcPts val="0"/>
              </a:spcAft>
              <a:buClr>
                <a:srgbClr val="889794"/>
              </a:buClr>
              <a:buSzPts val="2400"/>
              <a:buNone/>
              <a:defRPr>
                <a:solidFill>
                  <a:srgbClr val="889794"/>
                </a:solidFill>
              </a:defRPr>
            </a:lvl3pPr>
            <a:lvl4pPr lvl="3" algn="ctr">
              <a:lnSpc>
                <a:spcPct val="100000"/>
              </a:lnSpc>
              <a:spcBef>
                <a:spcPts val="480"/>
              </a:spcBef>
              <a:spcAft>
                <a:spcPts val="0"/>
              </a:spcAft>
              <a:buClr>
                <a:srgbClr val="889794"/>
              </a:buClr>
              <a:buSzPts val="2400"/>
              <a:buNone/>
              <a:defRPr>
                <a:solidFill>
                  <a:srgbClr val="889794"/>
                </a:solidFill>
              </a:defRPr>
            </a:lvl4pPr>
            <a:lvl5pPr lvl="4" algn="ctr">
              <a:lnSpc>
                <a:spcPct val="100000"/>
              </a:lnSpc>
              <a:spcBef>
                <a:spcPts val="480"/>
              </a:spcBef>
              <a:spcAft>
                <a:spcPts val="0"/>
              </a:spcAft>
              <a:buClr>
                <a:srgbClr val="889794"/>
              </a:buClr>
              <a:buSzPts val="2400"/>
              <a:buNone/>
              <a:defRPr>
                <a:solidFill>
                  <a:srgbClr val="889794"/>
                </a:solidFill>
              </a:defRPr>
            </a:lvl5pPr>
            <a:lvl6pPr lvl="5" algn="ctr">
              <a:lnSpc>
                <a:spcPct val="100000"/>
              </a:lnSpc>
              <a:spcBef>
                <a:spcPts val="400"/>
              </a:spcBef>
              <a:spcAft>
                <a:spcPts val="0"/>
              </a:spcAft>
              <a:buClr>
                <a:srgbClr val="889794"/>
              </a:buClr>
              <a:buSzPts val="2000"/>
              <a:buNone/>
              <a:defRPr>
                <a:solidFill>
                  <a:srgbClr val="889794"/>
                </a:solidFill>
              </a:defRPr>
            </a:lvl6pPr>
            <a:lvl7pPr lvl="6" algn="ctr">
              <a:lnSpc>
                <a:spcPct val="100000"/>
              </a:lnSpc>
              <a:spcBef>
                <a:spcPts val="400"/>
              </a:spcBef>
              <a:spcAft>
                <a:spcPts val="0"/>
              </a:spcAft>
              <a:buClr>
                <a:srgbClr val="889794"/>
              </a:buClr>
              <a:buSzPts val="2000"/>
              <a:buNone/>
              <a:defRPr>
                <a:solidFill>
                  <a:srgbClr val="889794"/>
                </a:solidFill>
              </a:defRPr>
            </a:lvl7pPr>
            <a:lvl8pPr lvl="7" algn="ctr">
              <a:lnSpc>
                <a:spcPct val="100000"/>
              </a:lnSpc>
              <a:spcBef>
                <a:spcPts val="400"/>
              </a:spcBef>
              <a:spcAft>
                <a:spcPts val="0"/>
              </a:spcAft>
              <a:buClr>
                <a:srgbClr val="889794"/>
              </a:buClr>
              <a:buSzPts val="2000"/>
              <a:buNone/>
              <a:defRPr>
                <a:solidFill>
                  <a:srgbClr val="889794"/>
                </a:solidFill>
              </a:defRPr>
            </a:lvl8pPr>
            <a:lvl9pPr lvl="8" algn="ctr">
              <a:lnSpc>
                <a:spcPct val="100000"/>
              </a:lnSpc>
              <a:spcBef>
                <a:spcPts val="400"/>
              </a:spcBef>
              <a:spcAft>
                <a:spcPts val="0"/>
              </a:spcAft>
              <a:buClr>
                <a:srgbClr val="889794"/>
              </a:buClr>
              <a:buSzPts val="2000"/>
              <a:buNone/>
              <a:defRPr>
                <a:solidFill>
                  <a:srgbClr val="889794"/>
                </a:solidFill>
              </a:defRPr>
            </a:lvl9pPr>
          </a:lstStyle>
          <a:p>
            <a:endParaRPr/>
          </a:p>
        </p:txBody>
      </p:sp>
      <p:cxnSp>
        <p:nvCxnSpPr>
          <p:cNvPr id="106" name="Google Shape;106;p27"/>
          <p:cNvCxnSpPr/>
          <p:nvPr/>
        </p:nvCxnSpPr>
        <p:spPr>
          <a:xfrm>
            <a:off x="-3365" y="4729708"/>
            <a:ext cx="9147365" cy="0"/>
          </a:xfrm>
          <a:prstGeom prst="straightConnector1">
            <a:avLst/>
          </a:prstGeom>
          <a:noFill/>
          <a:ln w="76200" cap="flat" cmpd="sng">
            <a:solidFill>
              <a:srgbClr val="FFFAE7"/>
            </a:solidFill>
            <a:prstDash val="solid"/>
            <a:round/>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tatement / Quote">
  <p:cSld name="Statement / Quote">
    <p:spTree>
      <p:nvGrpSpPr>
        <p:cNvPr id="1" name="Shape 107"/>
        <p:cNvGrpSpPr/>
        <p:nvPr/>
      </p:nvGrpSpPr>
      <p:grpSpPr>
        <a:xfrm>
          <a:off x="0" y="0"/>
          <a:ext cx="0" cy="0"/>
          <a:chOff x="0" y="0"/>
          <a:chExt cx="0" cy="0"/>
        </a:xfrm>
      </p:grpSpPr>
      <p:sp>
        <p:nvSpPr>
          <p:cNvPr id="108" name="Google Shape;108;p21"/>
          <p:cNvSpPr txBox="1">
            <a:spLocks noGrp="1"/>
          </p:cNvSpPr>
          <p:nvPr>
            <p:ph type="title"/>
          </p:nvPr>
        </p:nvSpPr>
        <p:spPr>
          <a:xfrm>
            <a:off x="0" y="1079447"/>
            <a:ext cx="9144000" cy="3060682"/>
          </a:xfrm>
          <a:prstGeom prst="rect">
            <a:avLst/>
          </a:prstGeom>
          <a:noFill/>
          <a:ln>
            <a:noFill/>
          </a:ln>
        </p:spPr>
        <p:txBody>
          <a:bodyPr spcFirstLastPara="1" wrap="square" lIns="91425" tIns="45700" rIns="91425" bIns="45700" anchor="ctr" anchorCtr="0">
            <a:normAutofit/>
          </a:bodyPr>
          <a:lstStyle>
            <a:lvl1pPr lvl="0" algn="ctr">
              <a:lnSpc>
                <a:spcPct val="83333"/>
              </a:lnSpc>
              <a:spcBef>
                <a:spcPts val="0"/>
              </a:spcBef>
              <a:spcAft>
                <a:spcPts val="0"/>
              </a:spcAft>
              <a:buClr>
                <a:schemeClr val="dk1"/>
              </a:buClr>
              <a:buSzPts val="7200"/>
              <a:buFont typeface="Archivo"/>
              <a:buNone/>
              <a:defRPr sz="4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09" name="Google Shape;109;p21"/>
          <p:cNvCxnSpPr/>
          <p:nvPr/>
        </p:nvCxnSpPr>
        <p:spPr>
          <a:xfrm>
            <a:off x="-3365" y="5249242"/>
            <a:ext cx="9147365" cy="0"/>
          </a:xfrm>
          <a:prstGeom prst="straightConnector1">
            <a:avLst/>
          </a:prstGeom>
          <a:noFill/>
          <a:ln w="76200" cap="flat" cmpd="sng">
            <a:solidFill>
              <a:schemeClr val="dk2"/>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Divider with Image">
  <p:cSld name="1_Divider with Image">
    <p:spTree>
      <p:nvGrpSpPr>
        <p:cNvPr id="1" name="Shape 110"/>
        <p:cNvGrpSpPr/>
        <p:nvPr/>
      </p:nvGrpSpPr>
      <p:grpSpPr>
        <a:xfrm>
          <a:off x="0" y="0"/>
          <a:ext cx="0" cy="0"/>
          <a:chOff x="0" y="0"/>
          <a:chExt cx="0" cy="0"/>
        </a:xfrm>
      </p:grpSpPr>
      <p:sp>
        <p:nvSpPr>
          <p:cNvPr id="111" name="Google Shape;111;p29"/>
          <p:cNvSpPr>
            <a:spLocks noGrp="1"/>
          </p:cNvSpPr>
          <p:nvPr>
            <p:ph type="pic" idx="2"/>
          </p:nvPr>
        </p:nvSpPr>
        <p:spPr>
          <a:xfrm>
            <a:off x="0" y="0"/>
            <a:ext cx="9144000" cy="5715000"/>
          </a:xfrm>
          <a:prstGeom prst="rect">
            <a:avLst/>
          </a:prstGeom>
          <a:noFill/>
          <a:ln>
            <a:noFill/>
          </a:ln>
        </p:spPr>
      </p:sp>
      <p:sp>
        <p:nvSpPr>
          <p:cNvPr id="112" name="Google Shape;112;p29"/>
          <p:cNvSpPr txBox="1">
            <a:spLocks noGrp="1"/>
          </p:cNvSpPr>
          <p:nvPr>
            <p:ph type="body" idx="1"/>
          </p:nvPr>
        </p:nvSpPr>
        <p:spPr>
          <a:xfrm>
            <a:off x="0" y="1202060"/>
            <a:ext cx="5219700" cy="1511424"/>
          </a:xfrm>
          <a:prstGeom prst="rect">
            <a:avLst/>
          </a:prstGeom>
          <a:solidFill>
            <a:srgbClr val="FFFFFF"/>
          </a:solidFill>
          <a:ln>
            <a:noFill/>
          </a:ln>
        </p:spPr>
        <p:txBody>
          <a:bodyPr spcFirstLastPara="1" wrap="square" lIns="91425" tIns="396000" rIns="91425" bIns="45700" anchor="ctr" anchorCtr="0">
            <a:noAutofit/>
          </a:bodyPr>
          <a:lstStyle>
            <a:lvl1pPr marL="457200" lvl="0" indent="-228600" algn="r">
              <a:lnSpc>
                <a:spcPct val="62121"/>
              </a:lnSpc>
              <a:spcBef>
                <a:spcPts val="1320"/>
              </a:spcBef>
              <a:spcAft>
                <a:spcPts val="0"/>
              </a:spcAft>
              <a:buClr>
                <a:schemeClr val="dk1"/>
              </a:buClr>
              <a:buSzPts val="6600"/>
              <a:buNone/>
              <a:defRPr sz="4000" b="1" i="0">
                <a:solidFill>
                  <a:schemeClr val="dk1"/>
                </a:solidFill>
                <a:latin typeface="Archivo"/>
                <a:ea typeface="Archivo"/>
                <a:cs typeface="Archivo"/>
                <a:sym typeface="Archivo"/>
              </a:defRPr>
            </a:lvl1pPr>
            <a:lvl2pPr marL="914400" lvl="1" indent="-533400" algn="l">
              <a:lnSpc>
                <a:spcPct val="100000"/>
              </a:lnSpc>
              <a:spcBef>
                <a:spcPts val="960"/>
              </a:spcBef>
              <a:spcAft>
                <a:spcPts val="0"/>
              </a:spcAft>
              <a:buClr>
                <a:srgbClr val="422F20"/>
              </a:buClr>
              <a:buSzPts val="4800"/>
              <a:buChar char="−"/>
              <a:defRPr sz="4800">
                <a:solidFill>
                  <a:srgbClr val="422F20"/>
                </a:solidFill>
                <a:latin typeface="Bebas Neue"/>
                <a:ea typeface="Bebas Neue"/>
                <a:cs typeface="Bebas Neue"/>
                <a:sym typeface="Bebas Neue"/>
              </a:defRPr>
            </a:lvl2pPr>
            <a:lvl3pPr marL="1371600" lvl="2" indent="-533400" algn="l">
              <a:lnSpc>
                <a:spcPct val="100000"/>
              </a:lnSpc>
              <a:spcBef>
                <a:spcPts val="960"/>
              </a:spcBef>
              <a:spcAft>
                <a:spcPts val="0"/>
              </a:spcAft>
              <a:buClr>
                <a:srgbClr val="422F20"/>
              </a:buClr>
              <a:buSzPts val="4800"/>
              <a:buChar char="−"/>
              <a:defRPr sz="4800">
                <a:solidFill>
                  <a:srgbClr val="422F20"/>
                </a:solidFill>
                <a:latin typeface="Bebas Neue"/>
                <a:ea typeface="Bebas Neue"/>
                <a:cs typeface="Bebas Neue"/>
                <a:sym typeface="Bebas Neue"/>
              </a:defRPr>
            </a:lvl3pPr>
            <a:lvl4pPr marL="1828800" lvl="3" indent="-533400" algn="l">
              <a:lnSpc>
                <a:spcPct val="100000"/>
              </a:lnSpc>
              <a:spcBef>
                <a:spcPts val="960"/>
              </a:spcBef>
              <a:spcAft>
                <a:spcPts val="0"/>
              </a:spcAft>
              <a:buClr>
                <a:srgbClr val="422F20"/>
              </a:buClr>
              <a:buSzPts val="4800"/>
              <a:buChar char="−"/>
              <a:defRPr sz="4800">
                <a:solidFill>
                  <a:srgbClr val="422F20"/>
                </a:solidFill>
                <a:latin typeface="Bebas Neue"/>
                <a:ea typeface="Bebas Neue"/>
                <a:cs typeface="Bebas Neue"/>
                <a:sym typeface="Bebas Neue"/>
              </a:defRPr>
            </a:lvl4pPr>
            <a:lvl5pPr marL="2286000" lvl="4" indent="-533400" algn="l">
              <a:lnSpc>
                <a:spcPct val="100000"/>
              </a:lnSpc>
              <a:spcBef>
                <a:spcPts val="960"/>
              </a:spcBef>
              <a:spcAft>
                <a:spcPts val="0"/>
              </a:spcAft>
              <a:buClr>
                <a:srgbClr val="422F20"/>
              </a:buClr>
              <a:buSzPts val="4800"/>
              <a:buChar char="−"/>
              <a:defRPr sz="4800">
                <a:solidFill>
                  <a:srgbClr val="422F20"/>
                </a:solidFill>
                <a:latin typeface="Bebas Neue"/>
                <a:ea typeface="Bebas Neue"/>
                <a:cs typeface="Bebas Neue"/>
                <a:sym typeface="Bebas Neu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13" name="Google Shape;113;p29"/>
          <p:cNvSpPr txBox="1">
            <a:spLocks noGrp="1"/>
          </p:cNvSpPr>
          <p:nvPr>
            <p:ph type="body" idx="3"/>
          </p:nvPr>
        </p:nvSpPr>
        <p:spPr>
          <a:xfrm>
            <a:off x="3347864" y="3001516"/>
            <a:ext cx="5795764" cy="864096"/>
          </a:xfrm>
          <a:prstGeom prst="rect">
            <a:avLst/>
          </a:prstGeom>
          <a:solidFill>
            <a:schemeClr val="dk2"/>
          </a:solidFill>
          <a:ln>
            <a:noFill/>
          </a:ln>
        </p:spPr>
        <p:txBody>
          <a:bodyPr spcFirstLastPara="1" wrap="square" lIns="91425" tIns="216000" rIns="91425" bIns="45700" anchor="ctr" anchorCtr="0">
            <a:noAutofit/>
          </a:bodyPr>
          <a:lstStyle>
            <a:lvl1pPr marL="457200" lvl="0" indent="-228600" algn="l">
              <a:lnSpc>
                <a:spcPct val="78947"/>
              </a:lnSpc>
              <a:spcBef>
                <a:spcPts val="0"/>
              </a:spcBef>
              <a:spcAft>
                <a:spcPts val="0"/>
              </a:spcAft>
              <a:buClr>
                <a:srgbClr val="FFFFFF"/>
              </a:buClr>
              <a:buSzPts val="3800"/>
              <a:buNone/>
              <a:defRPr sz="3200" b="1" i="0">
                <a:solidFill>
                  <a:srgbClr val="FFFFFF"/>
                </a:solidFill>
                <a:latin typeface="Archivo"/>
                <a:ea typeface="Archivo"/>
                <a:cs typeface="Archivo"/>
                <a:sym typeface="Archivo"/>
              </a:defRPr>
            </a:lvl1pPr>
            <a:lvl2pPr marL="914400" lvl="1" indent="-533400" algn="l">
              <a:lnSpc>
                <a:spcPct val="100000"/>
              </a:lnSpc>
              <a:spcBef>
                <a:spcPts val="960"/>
              </a:spcBef>
              <a:spcAft>
                <a:spcPts val="0"/>
              </a:spcAft>
              <a:buClr>
                <a:srgbClr val="422F20"/>
              </a:buClr>
              <a:buSzPts val="4800"/>
              <a:buChar char="−"/>
              <a:defRPr sz="4800">
                <a:solidFill>
                  <a:srgbClr val="422F20"/>
                </a:solidFill>
                <a:latin typeface="Bebas Neue"/>
                <a:ea typeface="Bebas Neue"/>
                <a:cs typeface="Bebas Neue"/>
                <a:sym typeface="Bebas Neue"/>
              </a:defRPr>
            </a:lvl2pPr>
            <a:lvl3pPr marL="1371600" lvl="2" indent="-533400" algn="l">
              <a:lnSpc>
                <a:spcPct val="100000"/>
              </a:lnSpc>
              <a:spcBef>
                <a:spcPts val="960"/>
              </a:spcBef>
              <a:spcAft>
                <a:spcPts val="0"/>
              </a:spcAft>
              <a:buClr>
                <a:srgbClr val="422F20"/>
              </a:buClr>
              <a:buSzPts val="4800"/>
              <a:buChar char="−"/>
              <a:defRPr sz="4800">
                <a:solidFill>
                  <a:srgbClr val="422F20"/>
                </a:solidFill>
                <a:latin typeface="Bebas Neue"/>
                <a:ea typeface="Bebas Neue"/>
                <a:cs typeface="Bebas Neue"/>
                <a:sym typeface="Bebas Neue"/>
              </a:defRPr>
            </a:lvl3pPr>
            <a:lvl4pPr marL="1828800" lvl="3" indent="-533400" algn="l">
              <a:lnSpc>
                <a:spcPct val="100000"/>
              </a:lnSpc>
              <a:spcBef>
                <a:spcPts val="960"/>
              </a:spcBef>
              <a:spcAft>
                <a:spcPts val="0"/>
              </a:spcAft>
              <a:buClr>
                <a:srgbClr val="422F20"/>
              </a:buClr>
              <a:buSzPts val="4800"/>
              <a:buChar char="−"/>
              <a:defRPr sz="4800">
                <a:solidFill>
                  <a:srgbClr val="422F20"/>
                </a:solidFill>
                <a:latin typeface="Bebas Neue"/>
                <a:ea typeface="Bebas Neue"/>
                <a:cs typeface="Bebas Neue"/>
                <a:sym typeface="Bebas Neue"/>
              </a:defRPr>
            </a:lvl4pPr>
            <a:lvl5pPr marL="2286000" lvl="4" indent="-533400" algn="l">
              <a:lnSpc>
                <a:spcPct val="100000"/>
              </a:lnSpc>
              <a:spcBef>
                <a:spcPts val="960"/>
              </a:spcBef>
              <a:spcAft>
                <a:spcPts val="0"/>
              </a:spcAft>
              <a:buClr>
                <a:srgbClr val="422F20"/>
              </a:buClr>
              <a:buSzPts val="4800"/>
              <a:buChar char="−"/>
              <a:defRPr sz="4800">
                <a:solidFill>
                  <a:srgbClr val="422F20"/>
                </a:solidFill>
                <a:latin typeface="Bebas Neue"/>
                <a:ea typeface="Bebas Neue"/>
                <a:cs typeface="Bebas Neue"/>
                <a:sym typeface="Bebas Neu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 video">
  <p:cSld name="Title and Content + video">
    <p:spTree>
      <p:nvGrpSpPr>
        <p:cNvPr id="1" name="Shape 114"/>
        <p:cNvGrpSpPr/>
        <p:nvPr/>
      </p:nvGrpSpPr>
      <p:grpSpPr>
        <a:xfrm>
          <a:off x="0" y="0"/>
          <a:ext cx="0" cy="0"/>
          <a:chOff x="0" y="0"/>
          <a:chExt cx="0" cy="0"/>
        </a:xfrm>
      </p:grpSpPr>
      <p:sp>
        <p:nvSpPr>
          <p:cNvPr id="115" name="Google Shape;115;p30"/>
          <p:cNvSpPr/>
          <p:nvPr/>
        </p:nvSpPr>
        <p:spPr>
          <a:xfrm>
            <a:off x="14618" y="5464745"/>
            <a:ext cx="9147365" cy="288032"/>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116" name="Google Shape;116;p30"/>
          <p:cNvSpPr/>
          <p:nvPr/>
        </p:nvSpPr>
        <p:spPr>
          <a:xfrm>
            <a:off x="-1072" y="762020"/>
            <a:ext cx="9147365" cy="6854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117" name="Google Shape;117;p30"/>
          <p:cNvSpPr/>
          <p:nvPr/>
        </p:nvSpPr>
        <p:spPr>
          <a:xfrm>
            <a:off x="-3365" y="-15893"/>
            <a:ext cx="9147365" cy="785161"/>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118" name="Google Shape;118;p30"/>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FFFFFF"/>
              </a:buClr>
              <a:buSzPts val="4400"/>
              <a:buFont typeface="Archivo"/>
              <a:buNone/>
              <a:defRPr sz="24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30"/>
          <p:cNvSpPr txBox="1">
            <a:spLocks noGrp="1"/>
          </p:cNvSpPr>
          <p:nvPr>
            <p:ph type="body" idx="1"/>
          </p:nvPr>
        </p:nvSpPr>
        <p:spPr>
          <a:xfrm>
            <a:off x="4211960" y="1633363"/>
            <a:ext cx="4474840" cy="3471773"/>
          </a:xfrm>
          <a:prstGeom prst="rect">
            <a:avLst/>
          </a:prstGeom>
          <a:noFill/>
          <a:ln>
            <a:noFill/>
          </a:ln>
        </p:spPr>
        <p:txBody>
          <a:bodyPr spcFirstLastPara="1" wrap="square" lIns="91425" tIns="45700" rIns="91425" bIns="45700" anchor="t" anchorCtr="0">
            <a:normAutofit/>
          </a:bodyPr>
          <a:lstStyle>
            <a:lvl1pPr marL="457200" lvl="0" indent="-368300" algn="l">
              <a:lnSpc>
                <a:spcPct val="145454"/>
              </a:lnSpc>
              <a:spcBef>
                <a:spcPts val="440"/>
              </a:spcBef>
              <a:spcAft>
                <a:spcPts val="0"/>
              </a:spcAft>
              <a:buClr>
                <a:schemeClr val="dk1"/>
              </a:buClr>
              <a:buSzPts val="2200"/>
              <a:buChar char="−"/>
              <a:defRPr sz="1400"/>
            </a:lvl1pPr>
            <a:lvl2pPr marL="914400" lvl="1" indent="-368300" algn="l">
              <a:lnSpc>
                <a:spcPct val="145454"/>
              </a:lnSpc>
              <a:spcBef>
                <a:spcPts val="440"/>
              </a:spcBef>
              <a:spcAft>
                <a:spcPts val="0"/>
              </a:spcAft>
              <a:buClr>
                <a:schemeClr val="dk1"/>
              </a:buClr>
              <a:buSzPts val="2200"/>
              <a:buChar char="−"/>
              <a:defRPr sz="2200"/>
            </a:lvl2pPr>
            <a:lvl3pPr marL="1371600" lvl="2" indent="-368300" algn="l">
              <a:lnSpc>
                <a:spcPct val="145454"/>
              </a:lnSpc>
              <a:spcBef>
                <a:spcPts val="440"/>
              </a:spcBef>
              <a:spcAft>
                <a:spcPts val="0"/>
              </a:spcAft>
              <a:buClr>
                <a:schemeClr val="dk1"/>
              </a:buClr>
              <a:buSzPts val="2200"/>
              <a:buChar char="−"/>
              <a:defRPr sz="2200"/>
            </a:lvl3pPr>
            <a:lvl4pPr marL="1828800" lvl="3" indent="-368300" algn="l">
              <a:lnSpc>
                <a:spcPct val="145454"/>
              </a:lnSpc>
              <a:spcBef>
                <a:spcPts val="440"/>
              </a:spcBef>
              <a:spcAft>
                <a:spcPts val="0"/>
              </a:spcAft>
              <a:buClr>
                <a:schemeClr val="dk1"/>
              </a:buClr>
              <a:buSzPts val="2200"/>
              <a:buChar char="−"/>
              <a:defRPr sz="2200"/>
            </a:lvl4pPr>
            <a:lvl5pPr marL="2286000" lvl="4" indent="-368300" algn="l">
              <a:lnSpc>
                <a:spcPct val="145454"/>
              </a:lnSpc>
              <a:spcBef>
                <a:spcPts val="440"/>
              </a:spcBef>
              <a:spcAft>
                <a:spcPts val="0"/>
              </a:spcAft>
              <a:buClr>
                <a:schemeClr val="dk1"/>
              </a:buClr>
              <a:buSzPts val="2200"/>
              <a:buChar char="−"/>
              <a:defRPr sz="2200"/>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20" name="Google Shape;120;p30"/>
          <p:cNvSpPr txBox="1">
            <a:spLocks noGrp="1"/>
          </p:cNvSpPr>
          <p:nvPr>
            <p:ph type="body" idx="2"/>
          </p:nvPr>
        </p:nvSpPr>
        <p:spPr>
          <a:xfrm>
            <a:off x="468313" y="985838"/>
            <a:ext cx="8207375" cy="57551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40"/>
              </a:spcBef>
              <a:spcAft>
                <a:spcPts val="0"/>
              </a:spcAft>
              <a:buClr>
                <a:schemeClr val="dk1"/>
              </a:buClr>
              <a:buSzPts val="2200"/>
              <a:buNone/>
              <a:defRPr sz="2200" b="0" i="0">
                <a:latin typeface="Archivo"/>
                <a:ea typeface="Archivo"/>
                <a:cs typeface="Archivo"/>
                <a:sym typeface="Archivo"/>
              </a:defRPr>
            </a:lvl1pPr>
            <a:lvl2pPr marL="914400" lvl="1"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2pPr>
            <a:lvl3pPr marL="1371600" lvl="2"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3pPr>
            <a:lvl4pPr marL="1828800" lvl="3"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4pPr>
            <a:lvl5pPr marL="2286000" lvl="4"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21" name="Google Shape;121;p30"/>
          <p:cNvSpPr txBox="1">
            <a:spLocks noGrp="1"/>
          </p:cNvSpPr>
          <p:nvPr>
            <p:ph type="dt" idx="10"/>
          </p:nvPr>
        </p:nvSpPr>
        <p:spPr>
          <a:xfrm>
            <a:off x="0" y="5441668"/>
            <a:ext cx="820032" cy="30427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0" i="0">
                <a:solidFill>
                  <a:srgbClr val="FFFFFF"/>
                </a:solidFill>
                <a:latin typeface="Archivo"/>
                <a:ea typeface="Archivo"/>
                <a:cs typeface="Archivo"/>
                <a:sym typeface="Archiv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30"/>
          <p:cNvSpPr>
            <a:spLocks noGrp="1"/>
          </p:cNvSpPr>
          <p:nvPr>
            <p:ph type="media" idx="3"/>
          </p:nvPr>
        </p:nvSpPr>
        <p:spPr>
          <a:xfrm>
            <a:off x="468313" y="1814356"/>
            <a:ext cx="3671887" cy="2376661"/>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480"/>
              </a:spcBef>
              <a:spcAft>
                <a:spcPts val="0"/>
              </a:spcAft>
              <a:buClr>
                <a:schemeClr val="dk1"/>
              </a:buClr>
              <a:buSzPts val="2400"/>
              <a:buFont typeface="Calibri"/>
              <a:buChar char="−"/>
              <a:defRPr sz="1400" b="0" i="0" u="none" strike="noStrike" cap="none">
                <a:solidFill>
                  <a:schemeClr val="dk1"/>
                </a:solidFill>
                <a:latin typeface="Archivo"/>
                <a:ea typeface="Archivo"/>
                <a:cs typeface="Archivo"/>
                <a:sym typeface="Archivo"/>
              </a:defRPr>
            </a:lvl1pPr>
            <a:lvl2pPr marR="0" lvl="1" algn="l" rtl="0">
              <a:lnSpc>
                <a:spcPct val="100000"/>
              </a:lnSpc>
              <a:spcBef>
                <a:spcPts val="480"/>
              </a:spcBef>
              <a:spcAft>
                <a:spcPts val="0"/>
              </a:spcAft>
              <a:buClr>
                <a:schemeClr val="dk1"/>
              </a:buClr>
              <a:buSzPts val="2400"/>
              <a:buFont typeface="Calibri"/>
              <a:buChar char="−"/>
              <a:defRPr sz="2400" b="0" i="0" u="none" strike="noStrike" cap="none">
                <a:solidFill>
                  <a:schemeClr val="dk1"/>
                </a:solidFill>
                <a:latin typeface="Archivo"/>
                <a:ea typeface="Archivo"/>
                <a:cs typeface="Archivo"/>
                <a:sym typeface="Archivo"/>
              </a:defRPr>
            </a:lvl2pPr>
            <a:lvl3pPr marR="0" lvl="2" algn="l" rtl="0">
              <a:lnSpc>
                <a:spcPct val="100000"/>
              </a:lnSpc>
              <a:spcBef>
                <a:spcPts val="480"/>
              </a:spcBef>
              <a:spcAft>
                <a:spcPts val="0"/>
              </a:spcAft>
              <a:buClr>
                <a:schemeClr val="dk1"/>
              </a:buClr>
              <a:buSzPts val="2400"/>
              <a:buFont typeface="Calibri"/>
              <a:buChar char="−"/>
              <a:defRPr sz="2400" b="0" i="0" u="none" strike="noStrike" cap="none">
                <a:solidFill>
                  <a:schemeClr val="dk1"/>
                </a:solidFill>
                <a:latin typeface="Archivo"/>
                <a:ea typeface="Archivo"/>
                <a:cs typeface="Archivo"/>
                <a:sym typeface="Archivo"/>
              </a:defRPr>
            </a:lvl3pPr>
            <a:lvl4pPr marR="0" lvl="3" algn="l" rtl="0">
              <a:lnSpc>
                <a:spcPct val="100000"/>
              </a:lnSpc>
              <a:spcBef>
                <a:spcPts val="480"/>
              </a:spcBef>
              <a:spcAft>
                <a:spcPts val="0"/>
              </a:spcAft>
              <a:buClr>
                <a:schemeClr val="dk1"/>
              </a:buClr>
              <a:buSzPts val="2400"/>
              <a:buFont typeface="Calibri"/>
              <a:buChar char="−"/>
              <a:defRPr sz="2400" b="0" i="0" u="none" strike="noStrike" cap="none">
                <a:solidFill>
                  <a:schemeClr val="dk1"/>
                </a:solidFill>
                <a:latin typeface="Archivo"/>
                <a:ea typeface="Archivo"/>
                <a:cs typeface="Archivo"/>
                <a:sym typeface="Archivo"/>
              </a:defRPr>
            </a:lvl4pPr>
            <a:lvl5pPr marR="0" lvl="4" algn="l" rtl="0">
              <a:lnSpc>
                <a:spcPct val="100000"/>
              </a:lnSpc>
              <a:spcBef>
                <a:spcPts val="480"/>
              </a:spcBef>
              <a:spcAft>
                <a:spcPts val="0"/>
              </a:spcAft>
              <a:buClr>
                <a:schemeClr val="dk1"/>
              </a:buClr>
              <a:buSzPts val="2400"/>
              <a:buFont typeface="Calibri"/>
              <a:buChar char="−"/>
              <a:defRPr sz="2400" b="0" i="0" u="none" strike="noStrike" cap="none">
                <a:solidFill>
                  <a:schemeClr val="dk1"/>
                </a:solidFill>
                <a:latin typeface="Archivo"/>
                <a:ea typeface="Archivo"/>
                <a:cs typeface="Archivo"/>
                <a:sym typeface="Archivo"/>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123" name="Google Shape;123;p30" descr="Círculo con flecha a la izquierda con relleno sólido">
            <a:hlinkClick r:id="" action="ppaction://hlinkshowjump?jump=previousslide"/>
          </p:cNvPr>
          <p:cNvPicPr preferRelativeResize="0"/>
          <p:nvPr/>
        </p:nvPicPr>
        <p:blipFill rotWithShape="1">
          <a:blip r:embed="rId2">
            <a:alphaModFix/>
          </a:blip>
          <a:srcRect/>
          <a:stretch/>
        </p:blipFill>
        <p:spPr>
          <a:xfrm>
            <a:off x="8366085" y="5495928"/>
            <a:ext cx="232392" cy="232392"/>
          </a:xfrm>
          <a:prstGeom prst="rect">
            <a:avLst/>
          </a:prstGeom>
          <a:noFill/>
          <a:ln>
            <a:noFill/>
          </a:ln>
        </p:spPr>
      </p:pic>
      <p:pic>
        <p:nvPicPr>
          <p:cNvPr id="124" name="Google Shape;124;p30" descr="Círculo con flecha a la izquierda con relleno sólido">
            <a:hlinkClick r:id="" action="ppaction://hlinkshowjump?jump=nextslide"/>
          </p:cNvPr>
          <p:cNvPicPr preferRelativeResize="0"/>
          <p:nvPr/>
        </p:nvPicPr>
        <p:blipFill rotWithShape="1">
          <a:blip r:embed="rId2">
            <a:alphaModFix/>
          </a:blip>
          <a:srcRect/>
          <a:stretch/>
        </p:blipFill>
        <p:spPr>
          <a:xfrm rot="10800000">
            <a:off x="8790990" y="5495863"/>
            <a:ext cx="232391" cy="232391"/>
          </a:xfrm>
          <a:prstGeom prst="rect">
            <a:avLst/>
          </a:prstGeom>
          <a:noFill/>
          <a:ln>
            <a:noFill/>
          </a:ln>
        </p:spPr>
      </p:pic>
      <p:sp>
        <p:nvSpPr>
          <p:cNvPr id="125" name="Google Shape;125;p30"/>
          <p:cNvSpPr txBox="1">
            <a:spLocks noGrp="1"/>
          </p:cNvSpPr>
          <p:nvPr>
            <p:ph type="body" idx="4"/>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lvl1pPr marL="457200" lvl="0" indent="-228600" algn="l">
              <a:lnSpc>
                <a:spcPct val="100000"/>
              </a:lnSpc>
              <a:spcBef>
                <a:spcPts val="240"/>
              </a:spcBef>
              <a:spcAft>
                <a:spcPts val="0"/>
              </a:spcAft>
              <a:buClr>
                <a:schemeClr val="dk1"/>
              </a:buClr>
              <a:buSzPts val="1200"/>
              <a:buNone/>
              <a:defRPr sz="1000" b="0" i="0">
                <a:solidFill>
                  <a:schemeClr val="dk1"/>
                </a:solidFill>
                <a:latin typeface="Archivo Light"/>
                <a:ea typeface="Archivo Light"/>
                <a:cs typeface="Archivo Light"/>
                <a:sym typeface="Archivo Light"/>
              </a:defRPr>
            </a:lvl1pPr>
            <a:lvl2pPr marL="914400" lvl="1"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2pPr>
            <a:lvl3pPr marL="1371600" lvl="2"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3pPr>
            <a:lvl4pPr marL="1828800" lvl="3"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4pPr>
            <a:lvl5pPr marL="2286000" lvl="4"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126" name="Google Shape;126;p30" descr="Una señal de alto&#10;&#10;Descripción generada automáticamente con confianza media"/>
          <p:cNvPicPr preferRelativeResize="0"/>
          <p:nvPr/>
        </p:nvPicPr>
        <p:blipFill rotWithShape="1">
          <a:blip r:embed="rId3">
            <a:alphaModFix/>
          </a:blip>
          <a:srcRect/>
          <a:stretch/>
        </p:blipFill>
        <p:spPr>
          <a:xfrm>
            <a:off x="919791" y="5529773"/>
            <a:ext cx="820032" cy="14368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3 Column">
  <p:cSld name="Title and Content 3 Column">
    <p:spTree>
      <p:nvGrpSpPr>
        <p:cNvPr id="1" name="Shape 127"/>
        <p:cNvGrpSpPr/>
        <p:nvPr/>
      </p:nvGrpSpPr>
      <p:grpSpPr>
        <a:xfrm>
          <a:off x="0" y="0"/>
          <a:ext cx="0" cy="0"/>
          <a:chOff x="0" y="0"/>
          <a:chExt cx="0" cy="0"/>
        </a:xfrm>
      </p:grpSpPr>
      <p:sp>
        <p:nvSpPr>
          <p:cNvPr id="128" name="Google Shape;128;p32"/>
          <p:cNvSpPr/>
          <p:nvPr/>
        </p:nvSpPr>
        <p:spPr>
          <a:xfrm>
            <a:off x="-1072" y="762020"/>
            <a:ext cx="9147365" cy="6854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129" name="Google Shape;129;p32"/>
          <p:cNvSpPr/>
          <p:nvPr/>
        </p:nvSpPr>
        <p:spPr>
          <a:xfrm>
            <a:off x="-3365" y="-15893"/>
            <a:ext cx="9147365" cy="785161"/>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130" name="Google Shape;130;p32"/>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FFFFFF"/>
              </a:buClr>
              <a:buSzPts val="4400"/>
              <a:buFont typeface="Archivo"/>
              <a:buNone/>
              <a:defRPr sz="24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32"/>
          <p:cNvSpPr txBox="1">
            <a:spLocks noGrp="1"/>
          </p:cNvSpPr>
          <p:nvPr>
            <p:ph type="body" idx="1"/>
          </p:nvPr>
        </p:nvSpPr>
        <p:spPr>
          <a:xfrm>
            <a:off x="457200" y="2181720"/>
            <a:ext cx="2458616" cy="2895708"/>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100"/>
              </a:spcBef>
              <a:spcAft>
                <a:spcPts val="0"/>
              </a:spcAft>
              <a:buClr>
                <a:schemeClr val="dk1"/>
              </a:buClr>
              <a:buSzPts val="1800"/>
              <a:buChar char="−"/>
              <a:defRPr sz="1400"/>
            </a:lvl1pPr>
            <a:lvl2pPr marL="914400" lvl="1" indent="-342900" algn="l">
              <a:lnSpc>
                <a:spcPct val="166666"/>
              </a:lnSpc>
              <a:spcBef>
                <a:spcPts val="600"/>
              </a:spcBef>
              <a:spcAft>
                <a:spcPts val="0"/>
              </a:spcAft>
              <a:buClr>
                <a:schemeClr val="dk1"/>
              </a:buClr>
              <a:buSzPts val="1800"/>
              <a:buChar char="−"/>
              <a:defRPr sz="1800"/>
            </a:lvl2pPr>
            <a:lvl3pPr marL="1371600" lvl="2" indent="-342900" algn="l">
              <a:lnSpc>
                <a:spcPct val="166666"/>
              </a:lnSpc>
              <a:spcBef>
                <a:spcPts val="600"/>
              </a:spcBef>
              <a:spcAft>
                <a:spcPts val="0"/>
              </a:spcAft>
              <a:buClr>
                <a:schemeClr val="dk1"/>
              </a:buClr>
              <a:buSzPts val="1800"/>
              <a:buChar char="−"/>
              <a:defRPr sz="1800"/>
            </a:lvl3pPr>
            <a:lvl4pPr marL="1828800" lvl="3" indent="-228600" algn="l">
              <a:lnSpc>
                <a:spcPct val="136363"/>
              </a:lnSpc>
              <a:spcBef>
                <a:spcPts val="600"/>
              </a:spcBef>
              <a:spcAft>
                <a:spcPts val="0"/>
              </a:spcAft>
              <a:buClr>
                <a:schemeClr val="dk1"/>
              </a:buClr>
              <a:buSzPts val="2200"/>
              <a:buNone/>
              <a:defRPr sz="2200"/>
            </a:lvl4pPr>
            <a:lvl5pPr marL="2286000" lvl="4" indent="-228600" algn="l">
              <a:lnSpc>
                <a:spcPct val="136363"/>
              </a:lnSpc>
              <a:spcBef>
                <a:spcPts val="600"/>
              </a:spcBef>
              <a:spcAft>
                <a:spcPts val="0"/>
              </a:spcAft>
              <a:buClr>
                <a:schemeClr val="dk1"/>
              </a:buClr>
              <a:buSzPts val="2200"/>
              <a:buNone/>
              <a:defRPr sz="2200"/>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2" name="Google Shape;132;p32"/>
          <p:cNvSpPr txBox="1">
            <a:spLocks noGrp="1"/>
          </p:cNvSpPr>
          <p:nvPr>
            <p:ph type="body" idx="2"/>
          </p:nvPr>
        </p:nvSpPr>
        <p:spPr>
          <a:xfrm>
            <a:off x="468313" y="985838"/>
            <a:ext cx="8207375" cy="57551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40"/>
              </a:spcBef>
              <a:spcAft>
                <a:spcPts val="0"/>
              </a:spcAft>
              <a:buClr>
                <a:schemeClr val="dk1"/>
              </a:buClr>
              <a:buSzPts val="2200"/>
              <a:buNone/>
              <a:defRPr sz="2200" b="0" i="0">
                <a:latin typeface="Archivo"/>
                <a:ea typeface="Archivo"/>
                <a:cs typeface="Archivo"/>
                <a:sym typeface="Archivo"/>
              </a:defRPr>
            </a:lvl1pPr>
            <a:lvl2pPr marL="914400" lvl="1"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2pPr>
            <a:lvl3pPr marL="1371600" lvl="2"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3pPr>
            <a:lvl4pPr marL="1828800" lvl="3"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4pPr>
            <a:lvl5pPr marL="2286000" lvl="4" indent="-228600" algn="l">
              <a:lnSpc>
                <a:spcPct val="100000"/>
              </a:lnSpc>
              <a:spcBef>
                <a:spcPts val="400"/>
              </a:spcBef>
              <a:spcAft>
                <a:spcPts val="0"/>
              </a:spcAft>
              <a:buClr>
                <a:schemeClr val="dk1"/>
              </a:buClr>
              <a:buSzPts val="2000"/>
              <a:buNone/>
              <a:defRPr sz="2000" i="1">
                <a:latin typeface="Georgia"/>
                <a:ea typeface="Georgia"/>
                <a:cs typeface="Georgia"/>
                <a:sym typeface="Georgia"/>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3" name="Google Shape;133;p32"/>
          <p:cNvSpPr txBox="1">
            <a:spLocks noGrp="1"/>
          </p:cNvSpPr>
          <p:nvPr>
            <p:ph type="body" idx="3"/>
          </p:nvPr>
        </p:nvSpPr>
        <p:spPr>
          <a:xfrm>
            <a:off x="468314" y="1689400"/>
            <a:ext cx="2448118" cy="431800"/>
          </a:xfrm>
          <a:prstGeom prst="rect">
            <a:avLst/>
          </a:prstGeom>
          <a:noFill/>
          <a:ln>
            <a:noFill/>
          </a:ln>
        </p:spPr>
        <p:txBody>
          <a:bodyPr spcFirstLastPara="1" wrap="square" lIns="91425" tIns="108000" rIns="91425" bIns="45700" anchor="t" anchorCtr="0">
            <a:noAutofit/>
          </a:bodyPr>
          <a:lstStyle>
            <a:lvl1pPr marL="457200" lvl="0" indent="-228600" algn="l">
              <a:lnSpc>
                <a:spcPct val="78571"/>
              </a:lnSpc>
              <a:spcBef>
                <a:spcPts val="200"/>
              </a:spcBef>
              <a:spcAft>
                <a:spcPts val="0"/>
              </a:spcAft>
              <a:buClr>
                <a:schemeClr val="dk1"/>
              </a:buClr>
              <a:buSzPts val="2800"/>
              <a:buNone/>
              <a:defRPr sz="1400" b="1" i="0">
                <a:latin typeface="Archivo"/>
                <a:ea typeface="Archivo"/>
                <a:cs typeface="Archivo"/>
                <a:sym typeface="Archivo"/>
              </a:defRPr>
            </a:lvl1pPr>
            <a:lvl2pPr marL="914400" lvl="1" indent="-228600" algn="l">
              <a:lnSpc>
                <a:spcPct val="100000"/>
              </a:lnSpc>
              <a:spcBef>
                <a:spcPts val="360"/>
              </a:spcBef>
              <a:spcAft>
                <a:spcPts val="0"/>
              </a:spcAft>
              <a:buClr>
                <a:schemeClr val="dk1"/>
              </a:buClr>
              <a:buSzPts val="1800"/>
              <a:buNone/>
              <a:defRPr sz="18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60"/>
              </a:spcBef>
              <a:spcAft>
                <a:spcPts val="0"/>
              </a:spcAft>
              <a:buClr>
                <a:schemeClr val="dk1"/>
              </a:buClr>
              <a:buSzPts val="1800"/>
              <a:buNone/>
              <a:defRPr sz="1800" b="1"/>
            </a:lvl4pPr>
            <a:lvl5pPr marL="2286000" lvl="4" indent="-228600" algn="l">
              <a:lnSpc>
                <a:spcPct val="100000"/>
              </a:lnSpc>
              <a:spcBef>
                <a:spcPts val="360"/>
              </a:spcBef>
              <a:spcAft>
                <a:spcPts val="0"/>
              </a:spcAft>
              <a:buClr>
                <a:schemeClr val="dk1"/>
              </a:buClr>
              <a:buSzPts val="1800"/>
              <a:buNone/>
              <a:defRPr sz="1800" b="1"/>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4" name="Google Shape;134;p32"/>
          <p:cNvSpPr txBox="1">
            <a:spLocks noGrp="1"/>
          </p:cNvSpPr>
          <p:nvPr>
            <p:ph type="body" idx="4"/>
          </p:nvPr>
        </p:nvSpPr>
        <p:spPr>
          <a:xfrm>
            <a:off x="3245410" y="2181100"/>
            <a:ext cx="2664296" cy="2895708"/>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100"/>
              </a:spcBef>
              <a:spcAft>
                <a:spcPts val="0"/>
              </a:spcAft>
              <a:buClr>
                <a:schemeClr val="dk1"/>
              </a:buClr>
              <a:buSzPts val="1800"/>
              <a:buChar char="−"/>
              <a:defRPr sz="1400"/>
            </a:lvl1pPr>
            <a:lvl2pPr marL="914400" lvl="1" indent="-342900" algn="l">
              <a:lnSpc>
                <a:spcPct val="166666"/>
              </a:lnSpc>
              <a:spcBef>
                <a:spcPts val="600"/>
              </a:spcBef>
              <a:spcAft>
                <a:spcPts val="0"/>
              </a:spcAft>
              <a:buClr>
                <a:schemeClr val="dk1"/>
              </a:buClr>
              <a:buSzPts val="1800"/>
              <a:buChar char="−"/>
              <a:defRPr sz="1800"/>
            </a:lvl2pPr>
            <a:lvl3pPr marL="1371600" lvl="2" indent="-342900" algn="l">
              <a:lnSpc>
                <a:spcPct val="166666"/>
              </a:lnSpc>
              <a:spcBef>
                <a:spcPts val="600"/>
              </a:spcBef>
              <a:spcAft>
                <a:spcPts val="0"/>
              </a:spcAft>
              <a:buClr>
                <a:schemeClr val="dk1"/>
              </a:buClr>
              <a:buSzPts val="1800"/>
              <a:buChar char="−"/>
              <a:defRPr sz="1800"/>
            </a:lvl3pPr>
            <a:lvl4pPr marL="1828800" lvl="3" indent="-228600" algn="l">
              <a:lnSpc>
                <a:spcPct val="166666"/>
              </a:lnSpc>
              <a:spcBef>
                <a:spcPts val="600"/>
              </a:spcBef>
              <a:spcAft>
                <a:spcPts val="0"/>
              </a:spcAft>
              <a:buClr>
                <a:schemeClr val="dk1"/>
              </a:buClr>
              <a:buSzPts val="1800"/>
              <a:buNone/>
              <a:defRPr sz="1800"/>
            </a:lvl4pPr>
            <a:lvl5pPr marL="2286000" lvl="4" indent="-342900" algn="l">
              <a:lnSpc>
                <a:spcPct val="166666"/>
              </a:lnSpc>
              <a:spcBef>
                <a:spcPts val="60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5" name="Google Shape;135;p32"/>
          <p:cNvSpPr txBox="1">
            <a:spLocks noGrp="1"/>
          </p:cNvSpPr>
          <p:nvPr>
            <p:ph type="body" idx="5"/>
          </p:nvPr>
        </p:nvSpPr>
        <p:spPr>
          <a:xfrm>
            <a:off x="3245410" y="1688780"/>
            <a:ext cx="2664296" cy="431800"/>
          </a:xfrm>
          <a:prstGeom prst="rect">
            <a:avLst/>
          </a:prstGeom>
          <a:noFill/>
          <a:ln>
            <a:noFill/>
          </a:ln>
        </p:spPr>
        <p:txBody>
          <a:bodyPr spcFirstLastPara="1" wrap="square" lIns="91425" tIns="108000" rIns="91425" bIns="45700" anchor="t" anchorCtr="0">
            <a:noAutofit/>
          </a:bodyPr>
          <a:lstStyle>
            <a:lvl1pPr marL="457200" lvl="0" indent="-228600" algn="l">
              <a:lnSpc>
                <a:spcPct val="78571"/>
              </a:lnSpc>
              <a:spcBef>
                <a:spcPts val="200"/>
              </a:spcBef>
              <a:spcAft>
                <a:spcPts val="0"/>
              </a:spcAft>
              <a:buClr>
                <a:schemeClr val="dk1"/>
              </a:buClr>
              <a:buSzPts val="2800"/>
              <a:buNone/>
              <a:defRPr sz="1400" b="1" i="0">
                <a:latin typeface="Archivo"/>
                <a:ea typeface="Archivo"/>
                <a:cs typeface="Archivo"/>
                <a:sym typeface="Archivo"/>
              </a:defRPr>
            </a:lvl1pPr>
            <a:lvl2pPr marL="914400" lvl="1" indent="-228600" algn="l">
              <a:lnSpc>
                <a:spcPct val="100000"/>
              </a:lnSpc>
              <a:spcBef>
                <a:spcPts val="360"/>
              </a:spcBef>
              <a:spcAft>
                <a:spcPts val="0"/>
              </a:spcAft>
              <a:buClr>
                <a:schemeClr val="dk1"/>
              </a:buClr>
              <a:buSzPts val="1800"/>
              <a:buNone/>
              <a:defRPr sz="18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60"/>
              </a:spcBef>
              <a:spcAft>
                <a:spcPts val="0"/>
              </a:spcAft>
              <a:buClr>
                <a:schemeClr val="dk1"/>
              </a:buClr>
              <a:buSzPts val="1800"/>
              <a:buNone/>
              <a:defRPr sz="1800" b="1"/>
            </a:lvl4pPr>
            <a:lvl5pPr marL="2286000" lvl="4" indent="-228600" algn="l">
              <a:lnSpc>
                <a:spcPct val="100000"/>
              </a:lnSpc>
              <a:spcBef>
                <a:spcPts val="360"/>
              </a:spcBef>
              <a:spcAft>
                <a:spcPts val="0"/>
              </a:spcAft>
              <a:buClr>
                <a:schemeClr val="dk1"/>
              </a:buClr>
              <a:buSzPts val="1800"/>
              <a:buNone/>
              <a:defRPr sz="1800" b="1"/>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6" name="Google Shape;136;p32"/>
          <p:cNvSpPr txBox="1">
            <a:spLocks noGrp="1"/>
          </p:cNvSpPr>
          <p:nvPr>
            <p:ph type="body" idx="6"/>
          </p:nvPr>
        </p:nvSpPr>
        <p:spPr>
          <a:xfrm>
            <a:off x="6146511" y="2188027"/>
            <a:ext cx="2664296" cy="2895708"/>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100"/>
              </a:spcBef>
              <a:spcAft>
                <a:spcPts val="0"/>
              </a:spcAft>
              <a:buClr>
                <a:schemeClr val="dk1"/>
              </a:buClr>
              <a:buSzPts val="1800"/>
              <a:buChar char="−"/>
              <a:defRPr sz="1400"/>
            </a:lvl1pPr>
            <a:lvl2pPr marL="914400" lvl="1" indent="-342900" algn="l">
              <a:lnSpc>
                <a:spcPct val="166666"/>
              </a:lnSpc>
              <a:spcBef>
                <a:spcPts val="600"/>
              </a:spcBef>
              <a:spcAft>
                <a:spcPts val="0"/>
              </a:spcAft>
              <a:buClr>
                <a:schemeClr val="dk1"/>
              </a:buClr>
              <a:buSzPts val="1800"/>
              <a:buChar char="−"/>
              <a:defRPr sz="1800"/>
            </a:lvl2pPr>
            <a:lvl3pPr marL="1371600" lvl="2" indent="-342900" algn="l">
              <a:lnSpc>
                <a:spcPct val="166666"/>
              </a:lnSpc>
              <a:spcBef>
                <a:spcPts val="600"/>
              </a:spcBef>
              <a:spcAft>
                <a:spcPts val="0"/>
              </a:spcAft>
              <a:buClr>
                <a:schemeClr val="dk1"/>
              </a:buClr>
              <a:buSzPts val="1800"/>
              <a:buChar char="−"/>
              <a:defRPr sz="1800"/>
            </a:lvl3pPr>
            <a:lvl4pPr marL="1828800" lvl="3" indent="-368300" algn="l">
              <a:lnSpc>
                <a:spcPct val="136363"/>
              </a:lnSpc>
              <a:spcBef>
                <a:spcPts val="600"/>
              </a:spcBef>
              <a:spcAft>
                <a:spcPts val="0"/>
              </a:spcAft>
              <a:buClr>
                <a:schemeClr val="dk1"/>
              </a:buClr>
              <a:buSzPts val="2200"/>
              <a:buChar char="−"/>
              <a:defRPr sz="2200"/>
            </a:lvl4pPr>
            <a:lvl5pPr marL="2286000" lvl="4" indent="-368300" algn="l">
              <a:lnSpc>
                <a:spcPct val="136363"/>
              </a:lnSpc>
              <a:spcBef>
                <a:spcPts val="600"/>
              </a:spcBef>
              <a:spcAft>
                <a:spcPts val="0"/>
              </a:spcAft>
              <a:buClr>
                <a:schemeClr val="dk1"/>
              </a:buClr>
              <a:buSzPts val="2200"/>
              <a:buChar char="−"/>
              <a:defRPr sz="2200"/>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7" name="Google Shape;137;p32"/>
          <p:cNvSpPr txBox="1">
            <a:spLocks noGrp="1"/>
          </p:cNvSpPr>
          <p:nvPr>
            <p:ph type="body" idx="7"/>
          </p:nvPr>
        </p:nvSpPr>
        <p:spPr>
          <a:xfrm>
            <a:off x="6146511" y="1695707"/>
            <a:ext cx="2664296" cy="431800"/>
          </a:xfrm>
          <a:prstGeom prst="rect">
            <a:avLst/>
          </a:prstGeom>
          <a:noFill/>
          <a:ln>
            <a:noFill/>
          </a:ln>
        </p:spPr>
        <p:txBody>
          <a:bodyPr spcFirstLastPara="1" wrap="square" lIns="91425" tIns="108000" rIns="91425" bIns="45700" anchor="t" anchorCtr="0">
            <a:noAutofit/>
          </a:bodyPr>
          <a:lstStyle>
            <a:lvl1pPr marL="457200" lvl="0" indent="-228600" algn="l">
              <a:lnSpc>
                <a:spcPct val="78571"/>
              </a:lnSpc>
              <a:spcBef>
                <a:spcPts val="200"/>
              </a:spcBef>
              <a:spcAft>
                <a:spcPts val="0"/>
              </a:spcAft>
              <a:buClr>
                <a:schemeClr val="dk1"/>
              </a:buClr>
              <a:buSzPts val="2800"/>
              <a:buNone/>
              <a:defRPr sz="1400" b="1" i="0">
                <a:latin typeface="Archivo"/>
                <a:ea typeface="Archivo"/>
                <a:cs typeface="Archivo"/>
                <a:sym typeface="Archivo"/>
              </a:defRPr>
            </a:lvl1pPr>
            <a:lvl2pPr marL="914400" lvl="1" indent="-228600" algn="l">
              <a:lnSpc>
                <a:spcPct val="100000"/>
              </a:lnSpc>
              <a:spcBef>
                <a:spcPts val="360"/>
              </a:spcBef>
              <a:spcAft>
                <a:spcPts val="0"/>
              </a:spcAft>
              <a:buClr>
                <a:schemeClr val="dk1"/>
              </a:buClr>
              <a:buSzPts val="1800"/>
              <a:buNone/>
              <a:defRPr sz="18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60"/>
              </a:spcBef>
              <a:spcAft>
                <a:spcPts val="0"/>
              </a:spcAft>
              <a:buClr>
                <a:schemeClr val="dk1"/>
              </a:buClr>
              <a:buSzPts val="1800"/>
              <a:buNone/>
              <a:defRPr sz="1800" b="1"/>
            </a:lvl4pPr>
            <a:lvl5pPr marL="2286000" lvl="4" indent="-228600" algn="l">
              <a:lnSpc>
                <a:spcPct val="100000"/>
              </a:lnSpc>
              <a:spcBef>
                <a:spcPts val="360"/>
              </a:spcBef>
              <a:spcAft>
                <a:spcPts val="0"/>
              </a:spcAft>
              <a:buClr>
                <a:schemeClr val="dk1"/>
              </a:buClr>
              <a:buSzPts val="1800"/>
              <a:buNone/>
              <a:defRPr sz="1800" b="1"/>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8" name="Google Shape;138;p32"/>
          <p:cNvSpPr/>
          <p:nvPr/>
        </p:nvSpPr>
        <p:spPr>
          <a:xfrm>
            <a:off x="-2293" y="5449788"/>
            <a:ext cx="9147365" cy="288032"/>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sp>
        <p:nvSpPr>
          <p:cNvPr id="139" name="Google Shape;139;p32"/>
          <p:cNvSpPr txBox="1">
            <a:spLocks noGrp="1"/>
          </p:cNvSpPr>
          <p:nvPr>
            <p:ph type="dt" idx="10"/>
          </p:nvPr>
        </p:nvSpPr>
        <p:spPr>
          <a:xfrm>
            <a:off x="0" y="5441668"/>
            <a:ext cx="820032" cy="30427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0" i="0">
                <a:solidFill>
                  <a:srgbClr val="FFFFFF"/>
                </a:solidFill>
                <a:latin typeface="Archivo"/>
                <a:ea typeface="Archivo"/>
                <a:cs typeface="Archivo"/>
                <a:sym typeface="Archiv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40" name="Google Shape;140;p32" descr="Círculo con flecha a la izquierda con relleno sólido">
            <a:hlinkClick r:id="" action="ppaction://hlinkshowjump?jump=previousslide"/>
          </p:cNvPr>
          <p:cNvPicPr preferRelativeResize="0"/>
          <p:nvPr/>
        </p:nvPicPr>
        <p:blipFill rotWithShape="1">
          <a:blip r:embed="rId2">
            <a:alphaModFix/>
          </a:blip>
          <a:srcRect/>
          <a:stretch/>
        </p:blipFill>
        <p:spPr>
          <a:xfrm>
            <a:off x="8366085" y="5495928"/>
            <a:ext cx="232392" cy="232392"/>
          </a:xfrm>
          <a:prstGeom prst="rect">
            <a:avLst/>
          </a:prstGeom>
          <a:noFill/>
          <a:ln>
            <a:noFill/>
          </a:ln>
        </p:spPr>
      </p:pic>
      <p:pic>
        <p:nvPicPr>
          <p:cNvPr id="141" name="Google Shape;141;p32" descr="Círculo con flecha a la izquierda con relleno sólido">
            <a:hlinkClick r:id="" action="ppaction://hlinkshowjump?jump=nextslide"/>
          </p:cNvPr>
          <p:cNvPicPr preferRelativeResize="0"/>
          <p:nvPr/>
        </p:nvPicPr>
        <p:blipFill rotWithShape="1">
          <a:blip r:embed="rId2">
            <a:alphaModFix/>
          </a:blip>
          <a:srcRect/>
          <a:stretch/>
        </p:blipFill>
        <p:spPr>
          <a:xfrm rot="10800000">
            <a:off x="8790990" y="5495863"/>
            <a:ext cx="232391" cy="232391"/>
          </a:xfrm>
          <a:prstGeom prst="rect">
            <a:avLst/>
          </a:prstGeom>
          <a:noFill/>
          <a:ln>
            <a:noFill/>
          </a:ln>
        </p:spPr>
      </p:pic>
      <p:sp>
        <p:nvSpPr>
          <p:cNvPr id="142" name="Google Shape;142;p32"/>
          <p:cNvSpPr txBox="1">
            <a:spLocks noGrp="1"/>
          </p:cNvSpPr>
          <p:nvPr>
            <p:ph type="body" idx="8"/>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lvl1pPr marL="457200" lvl="0" indent="-228600" algn="l">
              <a:lnSpc>
                <a:spcPct val="100000"/>
              </a:lnSpc>
              <a:spcBef>
                <a:spcPts val="240"/>
              </a:spcBef>
              <a:spcAft>
                <a:spcPts val="0"/>
              </a:spcAft>
              <a:buClr>
                <a:schemeClr val="dk1"/>
              </a:buClr>
              <a:buSzPts val="1200"/>
              <a:buNone/>
              <a:defRPr sz="1000" b="0" i="0">
                <a:solidFill>
                  <a:schemeClr val="dk1"/>
                </a:solidFill>
                <a:latin typeface="Archivo Light"/>
                <a:ea typeface="Archivo Light"/>
                <a:cs typeface="Archivo Light"/>
                <a:sym typeface="Archivo Light"/>
              </a:defRPr>
            </a:lvl1pPr>
            <a:lvl2pPr marL="914400" lvl="1"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2pPr>
            <a:lvl3pPr marL="1371600" lvl="2"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3pPr>
            <a:lvl4pPr marL="1828800" lvl="3"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4pPr>
            <a:lvl5pPr marL="2286000" lvl="4" indent="-228600" algn="l">
              <a:lnSpc>
                <a:spcPct val="100000"/>
              </a:lnSpc>
              <a:spcBef>
                <a:spcPts val="280"/>
              </a:spcBef>
              <a:spcAft>
                <a:spcPts val="0"/>
              </a:spcAft>
              <a:buClr>
                <a:srgbClr val="FFFFFF"/>
              </a:buClr>
              <a:buSzPts val="1400"/>
              <a:buNone/>
              <a:defRPr sz="1400">
                <a:solidFill>
                  <a:srgbClr val="FFFFFF"/>
                </a:solidFill>
                <a:latin typeface="Bebas Neue"/>
                <a:ea typeface="Bebas Neue"/>
                <a:cs typeface="Bebas Neue"/>
                <a:sym typeface="Bebas Neu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143" name="Google Shape;143;p32" descr="Una señal de alto&#10;&#10;Descripción generada automáticamente con confianza media"/>
          <p:cNvPicPr preferRelativeResize="0"/>
          <p:nvPr/>
        </p:nvPicPr>
        <p:blipFill rotWithShape="1">
          <a:blip r:embed="rId3">
            <a:alphaModFix/>
          </a:blip>
          <a:srcRect/>
          <a:stretch/>
        </p:blipFill>
        <p:spPr>
          <a:xfrm>
            <a:off x="919791" y="5529773"/>
            <a:ext cx="820032" cy="143683"/>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8"/>
        <p:cNvGrpSpPr/>
        <p:nvPr/>
      </p:nvGrpSpPr>
      <p:grpSpPr>
        <a:xfrm>
          <a:off x="0" y="0"/>
          <a:ext cx="0" cy="0"/>
          <a:chOff x="0" y="0"/>
          <a:chExt cx="0" cy="0"/>
        </a:xfrm>
      </p:grpSpPr>
      <p:sp>
        <p:nvSpPr>
          <p:cNvPr id="159" name="Google Shape;159;p95"/>
          <p:cNvSpPr txBox="1">
            <a:spLocks noGrp="1"/>
          </p:cNvSpPr>
          <p:nvPr>
            <p:ph type="title"/>
          </p:nvPr>
        </p:nvSpPr>
        <p:spPr>
          <a:xfrm>
            <a:off x="1227040" y="186396"/>
            <a:ext cx="6142355" cy="330834"/>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000" b="1" i="0">
                <a:solidFill>
                  <a:srgbClr val="D1D1D4"/>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0" name="Google Shape;160;p95"/>
          <p:cNvSpPr txBox="1">
            <a:spLocks noGrp="1"/>
          </p:cNvSpPr>
          <p:nvPr>
            <p:ph type="body" idx="1"/>
          </p:nvPr>
        </p:nvSpPr>
        <p:spPr>
          <a:xfrm>
            <a:off x="167116" y="1902758"/>
            <a:ext cx="3821429" cy="206756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2400" b="0" i="0">
                <a:solidFill>
                  <a:srgbClr val="00554C"/>
                </a:solidFill>
                <a:latin typeface="Arial"/>
                <a:ea typeface="Arial"/>
                <a:cs typeface="Arial"/>
                <a:sym typeface="Arial"/>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1" name="Google Shape;161;p95"/>
          <p:cNvSpPr txBox="1">
            <a:spLocks noGrp="1"/>
          </p:cNvSpPr>
          <p:nvPr>
            <p:ph type="ftr" idx="11"/>
          </p:nvPr>
        </p:nvSpPr>
        <p:spPr>
          <a:xfrm>
            <a:off x="3108960" y="5314950"/>
            <a:ext cx="2926080" cy="28575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95"/>
          <p:cNvSpPr txBox="1">
            <a:spLocks noGrp="1"/>
          </p:cNvSpPr>
          <p:nvPr>
            <p:ph type="dt" idx="10"/>
          </p:nvPr>
        </p:nvSpPr>
        <p:spPr>
          <a:xfrm>
            <a:off x="457200" y="5314950"/>
            <a:ext cx="2103120" cy="28575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95"/>
          <p:cNvSpPr txBox="1">
            <a:spLocks noGrp="1"/>
          </p:cNvSpPr>
          <p:nvPr>
            <p:ph type="sldNum" idx="12"/>
          </p:nvPr>
        </p:nvSpPr>
        <p:spPr>
          <a:xfrm>
            <a:off x="6583680" y="5314950"/>
            <a:ext cx="2103120" cy="285750"/>
          </a:xfrm>
          <a:prstGeom prst="rect">
            <a:avLst/>
          </a:prstGeom>
          <a:noFill/>
          <a:ln>
            <a:noFill/>
          </a:ln>
        </p:spPr>
        <p:txBody>
          <a:bodyPr spcFirstLastPara="1" wrap="square" lIns="0" tIns="0" rIns="0" bIns="0" anchor="t" anchorCtr="0">
            <a:spAutoFit/>
          </a:bodyPr>
          <a:lstStyle>
            <a:lvl1pPr marL="0" lvl="0" indent="0" algn="r">
              <a:lnSpc>
                <a:spcPct val="100000"/>
              </a:lnSpc>
              <a:spcBef>
                <a:spcPts val="0"/>
              </a:spcBef>
              <a:spcAft>
                <a:spcPts val="0"/>
              </a:spcAft>
              <a:buNone/>
              <a:defRPr>
                <a:solidFill>
                  <a:srgbClr val="888888"/>
                </a:solidFill>
              </a:defRPr>
            </a:lvl1pPr>
            <a:lvl2pPr marL="0" lvl="1" indent="0" algn="r">
              <a:lnSpc>
                <a:spcPct val="100000"/>
              </a:lnSpc>
              <a:spcBef>
                <a:spcPts val="0"/>
              </a:spcBef>
              <a:spcAft>
                <a:spcPts val="0"/>
              </a:spcAft>
              <a:buNone/>
              <a:defRPr>
                <a:solidFill>
                  <a:srgbClr val="888888"/>
                </a:solidFill>
              </a:defRPr>
            </a:lvl2pPr>
            <a:lvl3pPr marL="0" lvl="2" indent="0" algn="r">
              <a:lnSpc>
                <a:spcPct val="100000"/>
              </a:lnSpc>
              <a:spcBef>
                <a:spcPts val="0"/>
              </a:spcBef>
              <a:spcAft>
                <a:spcPts val="0"/>
              </a:spcAft>
              <a:buNone/>
              <a:defRPr>
                <a:solidFill>
                  <a:srgbClr val="888888"/>
                </a:solidFill>
              </a:defRPr>
            </a:lvl3pPr>
            <a:lvl4pPr marL="0" lvl="3" indent="0" algn="r">
              <a:lnSpc>
                <a:spcPct val="100000"/>
              </a:lnSpc>
              <a:spcBef>
                <a:spcPts val="0"/>
              </a:spcBef>
              <a:spcAft>
                <a:spcPts val="0"/>
              </a:spcAft>
              <a:buNone/>
              <a:defRPr>
                <a:solidFill>
                  <a:srgbClr val="888888"/>
                </a:solidFill>
              </a:defRPr>
            </a:lvl4pPr>
            <a:lvl5pPr marL="0" lvl="4" indent="0" algn="r">
              <a:lnSpc>
                <a:spcPct val="100000"/>
              </a:lnSpc>
              <a:spcBef>
                <a:spcPts val="0"/>
              </a:spcBef>
              <a:spcAft>
                <a:spcPts val="0"/>
              </a:spcAft>
              <a:buNone/>
              <a:defRPr>
                <a:solidFill>
                  <a:srgbClr val="888888"/>
                </a:solidFill>
              </a:defRPr>
            </a:lvl5pPr>
            <a:lvl6pPr marL="0" lvl="5" indent="0" algn="r">
              <a:lnSpc>
                <a:spcPct val="100000"/>
              </a:lnSpc>
              <a:spcBef>
                <a:spcPts val="0"/>
              </a:spcBef>
              <a:spcAft>
                <a:spcPts val="0"/>
              </a:spcAft>
              <a:buNone/>
              <a:defRPr>
                <a:solidFill>
                  <a:srgbClr val="888888"/>
                </a:solidFill>
              </a:defRPr>
            </a:lvl6pPr>
            <a:lvl7pPr marL="0" lvl="6" indent="0" algn="r">
              <a:lnSpc>
                <a:spcPct val="100000"/>
              </a:lnSpc>
              <a:spcBef>
                <a:spcPts val="0"/>
              </a:spcBef>
              <a:spcAft>
                <a:spcPts val="0"/>
              </a:spcAft>
              <a:buNone/>
              <a:defRPr>
                <a:solidFill>
                  <a:srgbClr val="888888"/>
                </a:solidFill>
              </a:defRPr>
            </a:lvl7pPr>
            <a:lvl8pPr marL="0" lvl="7" indent="0" algn="r">
              <a:lnSpc>
                <a:spcPct val="100000"/>
              </a:lnSpc>
              <a:spcBef>
                <a:spcPts val="0"/>
              </a:spcBef>
              <a:spcAft>
                <a:spcPts val="0"/>
              </a:spcAft>
              <a:buNone/>
              <a:defRPr>
                <a:solidFill>
                  <a:srgbClr val="888888"/>
                </a:solidFill>
              </a:defRPr>
            </a:lvl8pPr>
            <a:lvl9pPr marL="0" lvl="8" indent="0" algn="r">
              <a:lnSpc>
                <a:spcPct val="100000"/>
              </a:lnSpc>
              <a:spcBef>
                <a:spcPts val="0"/>
              </a:spcBef>
              <a:spcAft>
                <a:spcPts val="0"/>
              </a:spcAft>
              <a:buNone/>
              <a:defRPr>
                <a:solidFill>
                  <a:srgbClr val="888888"/>
                </a:solidFill>
              </a:defRPr>
            </a:lvl9pPr>
          </a:lstStyle>
          <a:p>
            <a:pPr marL="0" lvl="0" indent="0" algn="r" rtl="0">
              <a:spcBef>
                <a:spcPts val="0"/>
              </a:spcBef>
              <a:spcAft>
                <a:spcPts val="0"/>
              </a:spcAft>
              <a:buNone/>
            </a:pPr>
            <a:fld id="{00000000-1234-1234-1234-123412341234}" type="slidenum">
              <a:rPr lang="en-GB"/>
              <a:t>‹Nº›</a:t>
            </a:fld>
            <a:endParaRPr sz="1400" b="0" i="0" u="none" strike="noStrike" cap="none">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64"/>
        <p:cNvGrpSpPr/>
        <p:nvPr/>
      </p:nvGrpSpPr>
      <p:grpSpPr>
        <a:xfrm>
          <a:off x="0" y="0"/>
          <a:ext cx="0" cy="0"/>
          <a:chOff x="0" y="0"/>
          <a:chExt cx="0" cy="0"/>
        </a:xfrm>
      </p:grpSpPr>
      <p:sp>
        <p:nvSpPr>
          <p:cNvPr id="165" name="Google Shape;165;p96"/>
          <p:cNvSpPr txBox="1">
            <a:spLocks noGrp="1"/>
          </p:cNvSpPr>
          <p:nvPr>
            <p:ph type="title"/>
          </p:nvPr>
        </p:nvSpPr>
        <p:spPr>
          <a:xfrm>
            <a:off x="1227040" y="186396"/>
            <a:ext cx="6142355" cy="330834"/>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000" b="1" i="0">
                <a:solidFill>
                  <a:srgbClr val="D1D1D4"/>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6" name="Google Shape;166;p96"/>
          <p:cNvSpPr txBox="1">
            <a:spLocks noGrp="1"/>
          </p:cNvSpPr>
          <p:nvPr>
            <p:ph type="ftr" idx="11"/>
          </p:nvPr>
        </p:nvSpPr>
        <p:spPr>
          <a:xfrm>
            <a:off x="3108960" y="5314950"/>
            <a:ext cx="2926080" cy="28575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96"/>
          <p:cNvSpPr txBox="1">
            <a:spLocks noGrp="1"/>
          </p:cNvSpPr>
          <p:nvPr>
            <p:ph type="dt" idx="10"/>
          </p:nvPr>
        </p:nvSpPr>
        <p:spPr>
          <a:xfrm>
            <a:off x="457200" y="5314950"/>
            <a:ext cx="2103120" cy="28575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p96"/>
          <p:cNvSpPr txBox="1">
            <a:spLocks noGrp="1"/>
          </p:cNvSpPr>
          <p:nvPr>
            <p:ph type="sldNum" idx="12"/>
          </p:nvPr>
        </p:nvSpPr>
        <p:spPr>
          <a:xfrm>
            <a:off x="6583680" y="5314950"/>
            <a:ext cx="2103120" cy="285750"/>
          </a:xfrm>
          <a:prstGeom prst="rect">
            <a:avLst/>
          </a:prstGeom>
          <a:noFill/>
          <a:ln>
            <a:noFill/>
          </a:ln>
        </p:spPr>
        <p:txBody>
          <a:bodyPr spcFirstLastPara="1" wrap="square" lIns="0" tIns="0" rIns="0" bIns="0" anchor="t" anchorCtr="0">
            <a:spAutoFit/>
          </a:bodyPr>
          <a:lstStyle>
            <a:lvl1pPr marL="0" lvl="0" indent="0" algn="r">
              <a:lnSpc>
                <a:spcPct val="100000"/>
              </a:lnSpc>
              <a:spcBef>
                <a:spcPts val="0"/>
              </a:spcBef>
              <a:spcAft>
                <a:spcPts val="0"/>
              </a:spcAft>
              <a:buNone/>
              <a:defRPr>
                <a:solidFill>
                  <a:srgbClr val="888888"/>
                </a:solidFill>
              </a:defRPr>
            </a:lvl1pPr>
            <a:lvl2pPr marL="0" lvl="1" indent="0" algn="r">
              <a:lnSpc>
                <a:spcPct val="100000"/>
              </a:lnSpc>
              <a:spcBef>
                <a:spcPts val="0"/>
              </a:spcBef>
              <a:spcAft>
                <a:spcPts val="0"/>
              </a:spcAft>
              <a:buNone/>
              <a:defRPr>
                <a:solidFill>
                  <a:srgbClr val="888888"/>
                </a:solidFill>
              </a:defRPr>
            </a:lvl2pPr>
            <a:lvl3pPr marL="0" lvl="2" indent="0" algn="r">
              <a:lnSpc>
                <a:spcPct val="100000"/>
              </a:lnSpc>
              <a:spcBef>
                <a:spcPts val="0"/>
              </a:spcBef>
              <a:spcAft>
                <a:spcPts val="0"/>
              </a:spcAft>
              <a:buNone/>
              <a:defRPr>
                <a:solidFill>
                  <a:srgbClr val="888888"/>
                </a:solidFill>
              </a:defRPr>
            </a:lvl3pPr>
            <a:lvl4pPr marL="0" lvl="3" indent="0" algn="r">
              <a:lnSpc>
                <a:spcPct val="100000"/>
              </a:lnSpc>
              <a:spcBef>
                <a:spcPts val="0"/>
              </a:spcBef>
              <a:spcAft>
                <a:spcPts val="0"/>
              </a:spcAft>
              <a:buNone/>
              <a:defRPr>
                <a:solidFill>
                  <a:srgbClr val="888888"/>
                </a:solidFill>
              </a:defRPr>
            </a:lvl4pPr>
            <a:lvl5pPr marL="0" lvl="4" indent="0" algn="r">
              <a:lnSpc>
                <a:spcPct val="100000"/>
              </a:lnSpc>
              <a:spcBef>
                <a:spcPts val="0"/>
              </a:spcBef>
              <a:spcAft>
                <a:spcPts val="0"/>
              </a:spcAft>
              <a:buNone/>
              <a:defRPr>
                <a:solidFill>
                  <a:srgbClr val="888888"/>
                </a:solidFill>
              </a:defRPr>
            </a:lvl5pPr>
            <a:lvl6pPr marL="0" lvl="5" indent="0" algn="r">
              <a:lnSpc>
                <a:spcPct val="100000"/>
              </a:lnSpc>
              <a:spcBef>
                <a:spcPts val="0"/>
              </a:spcBef>
              <a:spcAft>
                <a:spcPts val="0"/>
              </a:spcAft>
              <a:buNone/>
              <a:defRPr>
                <a:solidFill>
                  <a:srgbClr val="888888"/>
                </a:solidFill>
              </a:defRPr>
            </a:lvl6pPr>
            <a:lvl7pPr marL="0" lvl="6" indent="0" algn="r">
              <a:lnSpc>
                <a:spcPct val="100000"/>
              </a:lnSpc>
              <a:spcBef>
                <a:spcPts val="0"/>
              </a:spcBef>
              <a:spcAft>
                <a:spcPts val="0"/>
              </a:spcAft>
              <a:buNone/>
              <a:defRPr>
                <a:solidFill>
                  <a:srgbClr val="888888"/>
                </a:solidFill>
              </a:defRPr>
            </a:lvl7pPr>
            <a:lvl8pPr marL="0" lvl="7" indent="0" algn="r">
              <a:lnSpc>
                <a:spcPct val="100000"/>
              </a:lnSpc>
              <a:spcBef>
                <a:spcPts val="0"/>
              </a:spcBef>
              <a:spcAft>
                <a:spcPts val="0"/>
              </a:spcAft>
              <a:buNone/>
              <a:defRPr>
                <a:solidFill>
                  <a:srgbClr val="888888"/>
                </a:solidFill>
              </a:defRPr>
            </a:lvl8pPr>
            <a:lvl9pPr marL="0" lvl="8" indent="0" algn="r">
              <a:lnSpc>
                <a:spcPct val="100000"/>
              </a:lnSpc>
              <a:spcBef>
                <a:spcPts val="0"/>
              </a:spcBef>
              <a:spcAft>
                <a:spcPts val="0"/>
              </a:spcAft>
              <a:buNone/>
              <a:defRPr>
                <a:solidFill>
                  <a:srgbClr val="888888"/>
                </a:solidFill>
              </a:defRPr>
            </a:lvl9pPr>
          </a:lstStyle>
          <a:p>
            <a:pPr marL="0" lvl="0" indent="0" algn="r" rtl="0">
              <a:spcBef>
                <a:spcPts val="0"/>
              </a:spcBef>
              <a:spcAft>
                <a:spcPts val="0"/>
              </a:spcAft>
              <a:buNone/>
            </a:pPr>
            <a:fld id="{00000000-1234-1234-1234-123412341234}" type="slidenum">
              <a:rPr lang="en-GB"/>
              <a:t>‹Nº›</a:t>
            </a:fld>
            <a:endParaRPr sz="1400" b="0" i="0" u="none" strike="noStrike" cap="none">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69"/>
        <p:cNvGrpSpPr/>
        <p:nvPr/>
      </p:nvGrpSpPr>
      <p:grpSpPr>
        <a:xfrm>
          <a:off x="0" y="0"/>
          <a:ext cx="0" cy="0"/>
          <a:chOff x="0" y="0"/>
          <a:chExt cx="0" cy="0"/>
        </a:xfrm>
      </p:grpSpPr>
      <p:sp>
        <p:nvSpPr>
          <p:cNvPr id="170" name="Google Shape;170;p97"/>
          <p:cNvSpPr txBox="1">
            <a:spLocks noGrp="1"/>
          </p:cNvSpPr>
          <p:nvPr>
            <p:ph type="ctrTitle"/>
          </p:nvPr>
        </p:nvSpPr>
        <p:spPr>
          <a:xfrm>
            <a:off x="1227040" y="186396"/>
            <a:ext cx="6142355" cy="330834"/>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000" b="1" i="0">
                <a:solidFill>
                  <a:srgbClr val="D1D1D4"/>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1" name="Google Shape;171;p97"/>
          <p:cNvSpPr txBox="1">
            <a:spLocks noGrp="1"/>
          </p:cNvSpPr>
          <p:nvPr>
            <p:ph type="subTitle" idx="1"/>
          </p:nvPr>
        </p:nvSpPr>
        <p:spPr>
          <a:xfrm>
            <a:off x="1371600" y="3200400"/>
            <a:ext cx="6400800" cy="142875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400" b="0" i="0">
                <a:solidFill>
                  <a:srgbClr val="00554C"/>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97"/>
          <p:cNvSpPr txBox="1">
            <a:spLocks noGrp="1"/>
          </p:cNvSpPr>
          <p:nvPr>
            <p:ph type="ftr" idx="11"/>
          </p:nvPr>
        </p:nvSpPr>
        <p:spPr>
          <a:xfrm>
            <a:off x="3108960" y="5314950"/>
            <a:ext cx="2926080" cy="28575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3" name="Google Shape;173;p97"/>
          <p:cNvSpPr txBox="1">
            <a:spLocks noGrp="1"/>
          </p:cNvSpPr>
          <p:nvPr>
            <p:ph type="dt" idx="10"/>
          </p:nvPr>
        </p:nvSpPr>
        <p:spPr>
          <a:xfrm>
            <a:off x="457200" y="5314950"/>
            <a:ext cx="2103120" cy="28575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97"/>
          <p:cNvSpPr txBox="1">
            <a:spLocks noGrp="1"/>
          </p:cNvSpPr>
          <p:nvPr>
            <p:ph type="sldNum" idx="12"/>
          </p:nvPr>
        </p:nvSpPr>
        <p:spPr>
          <a:xfrm>
            <a:off x="6583680" y="5314950"/>
            <a:ext cx="2103120" cy="285750"/>
          </a:xfrm>
          <a:prstGeom prst="rect">
            <a:avLst/>
          </a:prstGeom>
          <a:noFill/>
          <a:ln>
            <a:noFill/>
          </a:ln>
        </p:spPr>
        <p:txBody>
          <a:bodyPr spcFirstLastPara="1" wrap="square" lIns="0" tIns="0" rIns="0" bIns="0" anchor="t" anchorCtr="0">
            <a:spAutoFit/>
          </a:bodyPr>
          <a:lstStyle>
            <a:lvl1pPr marL="0" lvl="0" indent="0" algn="r">
              <a:lnSpc>
                <a:spcPct val="100000"/>
              </a:lnSpc>
              <a:spcBef>
                <a:spcPts val="0"/>
              </a:spcBef>
              <a:spcAft>
                <a:spcPts val="0"/>
              </a:spcAft>
              <a:buNone/>
              <a:defRPr>
                <a:solidFill>
                  <a:srgbClr val="888888"/>
                </a:solidFill>
              </a:defRPr>
            </a:lvl1pPr>
            <a:lvl2pPr marL="0" lvl="1" indent="0" algn="r">
              <a:lnSpc>
                <a:spcPct val="100000"/>
              </a:lnSpc>
              <a:spcBef>
                <a:spcPts val="0"/>
              </a:spcBef>
              <a:spcAft>
                <a:spcPts val="0"/>
              </a:spcAft>
              <a:buNone/>
              <a:defRPr>
                <a:solidFill>
                  <a:srgbClr val="888888"/>
                </a:solidFill>
              </a:defRPr>
            </a:lvl2pPr>
            <a:lvl3pPr marL="0" lvl="2" indent="0" algn="r">
              <a:lnSpc>
                <a:spcPct val="100000"/>
              </a:lnSpc>
              <a:spcBef>
                <a:spcPts val="0"/>
              </a:spcBef>
              <a:spcAft>
                <a:spcPts val="0"/>
              </a:spcAft>
              <a:buNone/>
              <a:defRPr>
                <a:solidFill>
                  <a:srgbClr val="888888"/>
                </a:solidFill>
              </a:defRPr>
            </a:lvl3pPr>
            <a:lvl4pPr marL="0" lvl="3" indent="0" algn="r">
              <a:lnSpc>
                <a:spcPct val="100000"/>
              </a:lnSpc>
              <a:spcBef>
                <a:spcPts val="0"/>
              </a:spcBef>
              <a:spcAft>
                <a:spcPts val="0"/>
              </a:spcAft>
              <a:buNone/>
              <a:defRPr>
                <a:solidFill>
                  <a:srgbClr val="888888"/>
                </a:solidFill>
              </a:defRPr>
            </a:lvl4pPr>
            <a:lvl5pPr marL="0" lvl="4" indent="0" algn="r">
              <a:lnSpc>
                <a:spcPct val="100000"/>
              </a:lnSpc>
              <a:spcBef>
                <a:spcPts val="0"/>
              </a:spcBef>
              <a:spcAft>
                <a:spcPts val="0"/>
              </a:spcAft>
              <a:buNone/>
              <a:defRPr>
                <a:solidFill>
                  <a:srgbClr val="888888"/>
                </a:solidFill>
              </a:defRPr>
            </a:lvl5pPr>
            <a:lvl6pPr marL="0" lvl="5" indent="0" algn="r">
              <a:lnSpc>
                <a:spcPct val="100000"/>
              </a:lnSpc>
              <a:spcBef>
                <a:spcPts val="0"/>
              </a:spcBef>
              <a:spcAft>
                <a:spcPts val="0"/>
              </a:spcAft>
              <a:buNone/>
              <a:defRPr>
                <a:solidFill>
                  <a:srgbClr val="888888"/>
                </a:solidFill>
              </a:defRPr>
            </a:lvl6pPr>
            <a:lvl7pPr marL="0" lvl="6" indent="0" algn="r">
              <a:lnSpc>
                <a:spcPct val="100000"/>
              </a:lnSpc>
              <a:spcBef>
                <a:spcPts val="0"/>
              </a:spcBef>
              <a:spcAft>
                <a:spcPts val="0"/>
              </a:spcAft>
              <a:buNone/>
              <a:defRPr>
                <a:solidFill>
                  <a:srgbClr val="888888"/>
                </a:solidFill>
              </a:defRPr>
            </a:lvl7pPr>
            <a:lvl8pPr marL="0" lvl="7" indent="0" algn="r">
              <a:lnSpc>
                <a:spcPct val="100000"/>
              </a:lnSpc>
              <a:spcBef>
                <a:spcPts val="0"/>
              </a:spcBef>
              <a:spcAft>
                <a:spcPts val="0"/>
              </a:spcAft>
              <a:buNone/>
              <a:defRPr>
                <a:solidFill>
                  <a:srgbClr val="888888"/>
                </a:solidFill>
              </a:defRPr>
            </a:lvl8pPr>
            <a:lvl9pPr marL="0" lvl="8" indent="0" algn="r">
              <a:lnSpc>
                <a:spcPct val="100000"/>
              </a:lnSpc>
              <a:spcBef>
                <a:spcPts val="0"/>
              </a:spcBef>
              <a:spcAft>
                <a:spcPts val="0"/>
              </a:spcAft>
              <a:buNone/>
              <a:defRPr>
                <a:solidFill>
                  <a:srgbClr val="888888"/>
                </a:solidFill>
              </a:defRPr>
            </a:lvl9pPr>
          </a:lstStyle>
          <a:p>
            <a:pPr marL="0" lvl="0" indent="0" algn="r" rtl="0">
              <a:spcBef>
                <a:spcPts val="0"/>
              </a:spcBef>
              <a:spcAft>
                <a:spcPts val="0"/>
              </a:spcAft>
              <a:buNone/>
            </a:pPr>
            <a:fld id="{00000000-1234-1234-1234-123412341234}" type="slidenum">
              <a:rPr lang="en-GB"/>
              <a:t>‹Nº›</a:t>
            </a:fld>
            <a:endParaRPr sz="1400" b="0" i="0" u="none" strike="noStrike" cap="none">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75"/>
        <p:cNvGrpSpPr/>
        <p:nvPr/>
      </p:nvGrpSpPr>
      <p:grpSpPr>
        <a:xfrm>
          <a:off x="0" y="0"/>
          <a:ext cx="0" cy="0"/>
          <a:chOff x="0" y="0"/>
          <a:chExt cx="0" cy="0"/>
        </a:xfrm>
      </p:grpSpPr>
      <p:sp>
        <p:nvSpPr>
          <p:cNvPr id="176" name="Google Shape;176;p98"/>
          <p:cNvSpPr txBox="1">
            <a:spLocks noGrp="1"/>
          </p:cNvSpPr>
          <p:nvPr>
            <p:ph type="title"/>
          </p:nvPr>
        </p:nvSpPr>
        <p:spPr>
          <a:xfrm>
            <a:off x="1227040" y="186396"/>
            <a:ext cx="6142355" cy="330834"/>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000" b="1" i="0">
                <a:solidFill>
                  <a:srgbClr val="D1D1D4"/>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7" name="Google Shape;177;p98"/>
          <p:cNvSpPr txBox="1">
            <a:spLocks noGrp="1"/>
          </p:cNvSpPr>
          <p:nvPr>
            <p:ph type="body" idx="1"/>
          </p:nvPr>
        </p:nvSpPr>
        <p:spPr>
          <a:xfrm>
            <a:off x="457200" y="1314450"/>
            <a:ext cx="3977640" cy="377190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78" name="Google Shape;178;p98"/>
          <p:cNvSpPr txBox="1">
            <a:spLocks noGrp="1"/>
          </p:cNvSpPr>
          <p:nvPr>
            <p:ph type="body" idx="2"/>
          </p:nvPr>
        </p:nvSpPr>
        <p:spPr>
          <a:xfrm>
            <a:off x="4709160" y="1314450"/>
            <a:ext cx="3977640" cy="377190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79" name="Google Shape;179;p98"/>
          <p:cNvSpPr txBox="1">
            <a:spLocks noGrp="1"/>
          </p:cNvSpPr>
          <p:nvPr>
            <p:ph type="ftr" idx="11"/>
          </p:nvPr>
        </p:nvSpPr>
        <p:spPr>
          <a:xfrm>
            <a:off x="3108960" y="5314950"/>
            <a:ext cx="2926080" cy="28575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98"/>
          <p:cNvSpPr txBox="1">
            <a:spLocks noGrp="1"/>
          </p:cNvSpPr>
          <p:nvPr>
            <p:ph type="dt" idx="10"/>
          </p:nvPr>
        </p:nvSpPr>
        <p:spPr>
          <a:xfrm>
            <a:off x="457200" y="5314950"/>
            <a:ext cx="2103120" cy="28575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98"/>
          <p:cNvSpPr txBox="1">
            <a:spLocks noGrp="1"/>
          </p:cNvSpPr>
          <p:nvPr>
            <p:ph type="sldNum" idx="12"/>
          </p:nvPr>
        </p:nvSpPr>
        <p:spPr>
          <a:xfrm>
            <a:off x="6583680" y="5314950"/>
            <a:ext cx="2103120" cy="285750"/>
          </a:xfrm>
          <a:prstGeom prst="rect">
            <a:avLst/>
          </a:prstGeom>
          <a:noFill/>
          <a:ln>
            <a:noFill/>
          </a:ln>
        </p:spPr>
        <p:txBody>
          <a:bodyPr spcFirstLastPara="1" wrap="square" lIns="0" tIns="0" rIns="0" bIns="0" anchor="t" anchorCtr="0">
            <a:spAutoFit/>
          </a:bodyPr>
          <a:lstStyle>
            <a:lvl1pPr marL="0" lvl="0" indent="0" algn="r">
              <a:lnSpc>
                <a:spcPct val="100000"/>
              </a:lnSpc>
              <a:spcBef>
                <a:spcPts val="0"/>
              </a:spcBef>
              <a:spcAft>
                <a:spcPts val="0"/>
              </a:spcAft>
              <a:buNone/>
              <a:defRPr>
                <a:solidFill>
                  <a:srgbClr val="888888"/>
                </a:solidFill>
              </a:defRPr>
            </a:lvl1pPr>
            <a:lvl2pPr marL="0" lvl="1" indent="0" algn="r">
              <a:lnSpc>
                <a:spcPct val="100000"/>
              </a:lnSpc>
              <a:spcBef>
                <a:spcPts val="0"/>
              </a:spcBef>
              <a:spcAft>
                <a:spcPts val="0"/>
              </a:spcAft>
              <a:buNone/>
              <a:defRPr>
                <a:solidFill>
                  <a:srgbClr val="888888"/>
                </a:solidFill>
              </a:defRPr>
            </a:lvl2pPr>
            <a:lvl3pPr marL="0" lvl="2" indent="0" algn="r">
              <a:lnSpc>
                <a:spcPct val="100000"/>
              </a:lnSpc>
              <a:spcBef>
                <a:spcPts val="0"/>
              </a:spcBef>
              <a:spcAft>
                <a:spcPts val="0"/>
              </a:spcAft>
              <a:buNone/>
              <a:defRPr>
                <a:solidFill>
                  <a:srgbClr val="888888"/>
                </a:solidFill>
              </a:defRPr>
            </a:lvl3pPr>
            <a:lvl4pPr marL="0" lvl="3" indent="0" algn="r">
              <a:lnSpc>
                <a:spcPct val="100000"/>
              </a:lnSpc>
              <a:spcBef>
                <a:spcPts val="0"/>
              </a:spcBef>
              <a:spcAft>
                <a:spcPts val="0"/>
              </a:spcAft>
              <a:buNone/>
              <a:defRPr>
                <a:solidFill>
                  <a:srgbClr val="888888"/>
                </a:solidFill>
              </a:defRPr>
            </a:lvl4pPr>
            <a:lvl5pPr marL="0" lvl="4" indent="0" algn="r">
              <a:lnSpc>
                <a:spcPct val="100000"/>
              </a:lnSpc>
              <a:spcBef>
                <a:spcPts val="0"/>
              </a:spcBef>
              <a:spcAft>
                <a:spcPts val="0"/>
              </a:spcAft>
              <a:buNone/>
              <a:defRPr>
                <a:solidFill>
                  <a:srgbClr val="888888"/>
                </a:solidFill>
              </a:defRPr>
            </a:lvl5pPr>
            <a:lvl6pPr marL="0" lvl="5" indent="0" algn="r">
              <a:lnSpc>
                <a:spcPct val="100000"/>
              </a:lnSpc>
              <a:spcBef>
                <a:spcPts val="0"/>
              </a:spcBef>
              <a:spcAft>
                <a:spcPts val="0"/>
              </a:spcAft>
              <a:buNone/>
              <a:defRPr>
                <a:solidFill>
                  <a:srgbClr val="888888"/>
                </a:solidFill>
              </a:defRPr>
            </a:lvl6pPr>
            <a:lvl7pPr marL="0" lvl="6" indent="0" algn="r">
              <a:lnSpc>
                <a:spcPct val="100000"/>
              </a:lnSpc>
              <a:spcBef>
                <a:spcPts val="0"/>
              </a:spcBef>
              <a:spcAft>
                <a:spcPts val="0"/>
              </a:spcAft>
              <a:buNone/>
              <a:defRPr>
                <a:solidFill>
                  <a:srgbClr val="888888"/>
                </a:solidFill>
              </a:defRPr>
            </a:lvl7pPr>
            <a:lvl8pPr marL="0" lvl="7" indent="0" algn="r">
              <a:lnSpc>
                <a:spcPct val="100000"/>
              </a:lnSpc>
              <a:spcBef>
                <a:spcPts val="0"/>
              </a:spcBef>
              <a:spcAft>
                <a:spcPts val="0"/>
              </a:spcAft>
              <a:buNone/>
              <a:defRPr>
                <a:solidFill>
                  <a:srgbClr val="888888"/>
                </a:solidFill>
              </a:defRPr>
            </a:lvl8pPr>
            <a:lvl9pPr marL="0" lvl="8" indent="0" algn="r">
              <a:lnSpc>
                <a:spcPct val="100000"/>
              </a:lnSpc>
              <a:spcBef>
                <a:spcPts val="0"/>
              </a:spcBef>
              <a:spcAft>
                <a:spcPts val="0"/>
              </a:spcAft>
              <a:buNone/>
              <a:defRPr>
                <a:solidFill>
                  <a:srgbClr val="888888"/>
                </a:solidFill>
              </a:defRPr>
            </a:lvl9pPr>
          </a:lstStyle>
          <a:p>
            <a:pPr marL="0" lvl="0" indent="0" algn="r" rtl="0">
              <a:spcBef>
                <a:spcPts val="0"/>
              </a:spcBef>
              <a:spcAft>
                <a:spcPts val="0"/>
              </a:spcAft>
              <a:buNone/>
            </a:pPr>
            <a:fld id="{00000000-1234-1234-1234-123412341234}" type="slidenum">
              <a:rPr lang="en-GB"/>
              <a:t>‹Nº›</a:t>
            </a:fld>
            <a:endParaRPr sz="1400" b="0" i="0" u="none" strike="noStrike" cap="none">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82"/>
        <p:cNvGrpSpPr/>
        <p:nvPr/>
      </p:nvGrpSpPr>
      <p:grpSpPr>
        <a:xfrm>
          <a:off x="0" y="0"/>
          <a:ext cx="0" cy="0"/>
          <a:chOff x="0" y="0"/>
          <a:chExt cx="0" cy="0"/>
        </a:xfrm>
      </p:grpSpPr>
      <p:sp>
        <p:nvSpPr>
          <p:cNvPr id="183" name="Google Shape;183;p99"/>
          <p:cNvSpPr txBox="1">
            <a:spLocks noGrp="1"/>
          </p:cNvSpPr>
          <p:nvPr>
            <p:ph type="ftr" idx="11"/>
          </p:nvPr>
        </p:nvSpPr>
        <p:spPr>
          <a:xfrm>
            <a:off x="3108960" y="5314950"/>
            <a:ext cx="2926080" cy="28575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99"/>
          <p:cNvSpPr txBox="1">
            <a:spLocks noGrp="1"/>
          </p:cNvSpPr>
          <p:nvPr>
            <p:ph type="dt" idx="10"/>
          </p:nvPr>
        </p:nvSpPr>
        <p:spPr>
          <a:xfrm>
            <a:off x="457200" y="5314950"/>
            <a:ext cx="2103120" cy="28575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5" name="Google Shape;185;p99"/>
          <p:cNvSpPr txBox="1">
            <a:spLocks noGrp="1"/>
          </p:cNvSpPr>
          <p:nvPr>
            <p:ph type="sldNum" idx="12"/>
          </p:nvPr>
        </p:nvSpPr>
        <p:spPr>
          <a:xfrm>
            <a:off x="6583680" y="5314950"/>
            <a:ext cx="2103120" cy="285750"/>
          </a:xfrm>
          <a:prstGeom prst="rect">
            <a:avLst/>
          </a:prstGeom>
          <a:noFill/>
          <a:ln>
            <a:noFill/>
          </a:ln>
        </p:spPr>
        <p:txBody>
          <a:bodyPr spcFirstLastPara="1" wrap="square" lIns="0" tIns="0" rIns="0" bIns="0" anchor="t" anchorCtr="0">
            <a:spAutoFit/>
          </a:bodyPr>
          <a:lstStyle>
            <a:lvl1pPr marL="0" lvl="0" indent="0" algn="r">
              <a:lnSpc>
                <a:spcPct val="100000"/>
              </a:lnSpc>
              <a:spcBef>
                <a:spcPts val="0"/>
              </a:spcBef>
              <a:spcAft>
                <a:spcPts val="0"/>
              </a:spcAft>
              <a:buNone/>
              <a:defRPr>
                <a:solidFill>
                  <a:srgbClr val="888888"/>
                </a:solidFill>
              </a:defRPr>
            </a:lvl1pPr>
            <a:lvl2pPr marL="0" lvl="1" indent="0" algn="r">
              <a:lnSpc>
                <a:spcPct val="100000"/>
              </a:lnSpc>
              <a:spcBef>
                <a:spcPts val="0"/>
              </a:spcBef>
              <a:spcAft>
                <a:spcPts val="0"/>
              </a:spcAft>
              <a:buNone/>
              <a:defRPr>
                <a:solidFill>
                  <a:srgbClr val="888888"/>
                </a:solidFill>
              </a:defRPr>
            </a:lvl2pPr>
            <a:lvl3pPr marL="0" lvl="2" indent="0" algn="r">
              <a:lnSpc>
                <a:spcPct val="100000"/>
              </a:lnSpc>
              <a:spcBef>
                <a:spcPts val="0"/>
              </a:spcBef>
              <a:spcAft>
                <a:spcPts val="0"/>
              </a:spcAft>
              <a:buNone/>
              <a:defRPr>
                <a:solidFill>
                  <a:srgbClr val="888888"/>
                </a:solidFill>
              </a:defRPr>
            </a:lvl3pPr>
            <a:lvl4pPr marL="0" lvl="3" indent="0" algn="r">
              <a:lnSpc>
                <a:spcPct val="100000"/>
              </a:lnSpc>
              <a:spcBef>
                <a:spcPts val="0"/>
              </a:spcBef>
              <a:spcAft>
                <a:spcPts val="0"/>
              </a:spcAft>
              <a:buNone/>
              <a:defRPr>
                <a:solidFill>
                  <a:srgbClr val="888888"/>
                </a:solidFill>
              </a:defRPr>
            </a:lvl4pPr>
            <a:lvl5pPr marL="0" lvl="4" indent="0" algn="r">
              <a:lnSpc>
                <a:spcPct val="100000"/>
              </a:lnSpc>
              <a:spcBef>
                <a:spcPts val="0"/>
              </a:spcBef>
              <a:spcAft>
                <a:spcPts val="0"/>
              </a:spcAft>
              <a:buNone/>
              <a:defRPr>
                <a:solidFill>
                  <a:srgbClr val="888888"/>
                </a:solidFill>
              </a:defRPr>
            </a:lvl5pPr>
            <a:lvl6pPr marL="0" lvl="5" indent="0" algn="r">
              <a:lnSpc>
                <a:spcPct val="100000"/>
              </a:lnSpc>
              <a:spcBef>
                <a:spcPts val="0"/>
              </a:spcBef>
              <a:spcAft>
                <a:spcPts val="0"/>
              </a:spcAft>
              <a:buNone/>
              <a:defRPr>
                <a:solidFill>
                  <a:srgbClr val="888888"/>
                </a:solidFill>
              </a:defRPr>
            </a:lvl6pPr>
            <a:lvl7pPr marL="0" lvl="6" indent="0" algn="r">
              <a:lnSpc>
                <a:spcPct val="100000"/>
              </a:lnSpc>
              <a:spcBef>
                <a:spcPts val="0"/>
              </a:spcBef>
              <a:spcAft>
                <a:spcPts val="0"/>
              </a:spcAft>
              <a:buNone/>
              <a:defRPr>
                <a:solidFill>
                  <a:srgbClr val="888888"/>
                </a:solidFill>
              </a:defRPr>
            </a:lvl7pPr>
            <a:lvl8pPr marL="0" lvl="7" indent="0" algn="r">
              <a:lnSpc>
                <a:spcPct val="100000"/>
              </a:lnSpc>
              <a:spcBef>
                <a:spcPts val="0"/>
              </a:spcBef>
              <a:spcAft>
                <a:spcPts val="0"/>
              </a:spcAft>
              <a:buNone/>
              <a:defRPr>
                <a:solidFill>
                  <a:srgbClr val="888888"/>
                </a:solidFill>
              </a:defRPr>
            </a:lvl8pPr>
            <a:lvl9pPr marL="0" lvl="8" indent="0" algn="r">
              <a:lnSpc>
                <a:spcPct val="100000"/>
              </a:lnSpc>
              <a:spcBef>
                <a:spcPts val="0"/>
              </a:spcBef>
              <a:spcAft>
                <a:spcPts val="0"/>
              </a:spcAft>
              <a:buNone/>
              <a:defRPr>
                <a:solidFill>
                  <a:srgbClr val="888888"/>
                </a:solidFill>
              </a:defRPr>
            </a:lvl9pPr>
          </a:lstStyle>
          <a:p>
            <a:pPr marL="0" lvl="0" indent="0" algn="r" rtl="0">
              <a:spcBef>
                <a:spcPts val="0"/>
              </a:spcBef>
              <a:spcAft>
                <a:spcPts val="0"/>
              </a:spcAft>
              <a:buNone/>
            </a:pPr>
            <a:fld id="{00000000-1234-1234-1234-123412341234}" type="slidenum">
              <a:rPr lang="en-GB"/>
              <a:t>‹Nº›</a:t>
            </a:fld>
            <a:endParaRPr sz="1400" b="0" i="0" u="none" strike="noStrike" cap="none">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7.xml"/><Relationship Id="rId7" Type="http://schemas.openxmlformats.org/officeDocument/2006/relationships/image" Target="../media/image8.pn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2.xml"/><Relationship Id="rId11" Type="http://schemas.openxmlformats.org/officeDocument/2006/relationships/image" Target="../media/image12.png"/><Relationship Id="rId5" Type="http://schemas.openxmlformats.org/officeDocument/2006/relationships/slideLayout" Target="../slideLayouts/slideLayout19.xml"/><Relationship Id="rId10" Type="http://schemas.openxmlformats.org/officeDocument/2006/relationships/image" Target="../media/image11.png"/><Relationship Id="rId4" Type="http://schemas.openxmlformats.org/officeDocument/2006/relationships/slideLayout" Target="../slideLayouts/slideLayout18.xml"/><Relationship Id="rId9"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457200" y="228866"/>
            <a:ext cx="8229600" cy="9525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4400"/>
              <a:buFont typeface="Archivo"/>
              <a:buNone/>
              <a:defRPr sz="4400" b="1" i="0" u="none" strike="noStrike" cap="none">
                <a:solidFill>
                  <a:schemeClr val="dk1"/>
                </a:solidFill>
                <a:latin typeface="Archivo"/>
                <a:ea typeface="Archivo"/>
                <a:cs typeface="Archivo"/>
                <a:sym typeface="Archiv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6"/>
          <p:cNvSpPr txBox="1">
            <a:spLocks noGrp="1"/>
          </p:cNvSpPr>
          <p:nvPr>
            <p:ph type="body" idx="1"/>
          </p:nvPr>
        </p:nvSpPr>
        <p:spPr>
          <a:xfrm>
            <a:off x="457200" y="1333501"/>
            <a:ext cx="8229600" cy="3771636"/>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480"/>
              </a:spcBef>
              <a:spcAft>
                <a:spcPts val="0"/>
              </a:spcAft>
              <a:buClr>
                <a:schemeClr val="dk1"/>
              </a:buClr>
              <a:buSzPts val="2400"/>
              <a:buFont typeface="Calibri"/>
              <a:buChar char="−"/>
              <a:defRPr sz="2400" b="0" i="0" u="none" strike="noStrike" cap="none">
                <a:solidFill>
                  <a:schemeClr val="dk1"/>
                </a:solidFill>
                <a:latin typeface="Archivo"/>
                <a:ea typeface="Archivo"/>
                <a:cs typeface="Archivo"/>
                <a:sym typeface="Archivo"/>
              </a:defRPr>
            </a:lvl1pPr>
            <a:lvl2pPr marL="914400" marR="0" lvl="1" indent="-381000" algn="l" rtl="0">
              <a:lnSpc>
                <a:spcPct val="100000"/>
              </a:lnSpc>
              <a:spcBef>
                <a:spcPts val="480"/>
              </a:spcBef>
              <a:spcAft>
                <a:spcPts val="0"/>
              </a:spcAft>
              <a:buClr>
                <a:schemeClr val="dk1"/>
              </a:buClr>
              <a:buSzPts val="2400"/>
              <a:buFont typeface="Calibri"/>
              <a:buChar char="−"/>
              <a:defRPr sz="2400" b="0" i="0" u="none" strike="noStrike" cap="none">
                <a:solidFill>
                  <a:schemeClr val="dk1"/>
                </a:solidFill>
                <a:latin typeface="Archivo"/>
                <a:ea typeface="Archivo"/>
                <a:cs typeface="Archivo"/>
                <a:sym typeface="Archivo"/>
              </a:defRPr>
            </a:lvl2pPr>
            <a:lvl3pPr marL="1371600" marR="0" lvl="2" indent="-381000" algn="l" rtl="0">
              <a:lnSpc>
                <a:spcPct val="100000"/>
              </a:lnSpc>
              <a:spcBef>
                <a:spcPts val="480"/>
              </a:spcBef>
              <a:spcAft>
                <a:spcPts val="0"/>
              </a:spcAft>
              <a:buClr>
                <a:schemeClr val="dk1"/>
              </a:buClr>
              <a:buSzPts val="2400"/>
              <a:buFont typeface="Calibri"/>
              <a:buChar char="−"/>
              <a:defRPr sz="2400" b="0" i="0" u="none" strike="noStrike" cap="none">
                <a:solidFill>
                  <a:schemeClr val="dk1"/>
                </a:solidFill>
                <a:latin typeface="Archivo"/>
                <a:ea typeface="Archivo"/>
                <a:cs typeface="Archivo"/>
                <a:sym typeface="Archivo"/>
              </a:defRPr>
            </a:lvl3pPr>
            <a:lvl4pPr marL="1828800" marR="0" lvl="3" indent="-381000" algn="l" rtl="0">
              <a:lnSpc>
                <a:spcPct val="100000"/>
              </a:lnSpc>
              <a:spcBef>
                <a:spcPts val="480"/>
              </a:spcBef>
              <a:spcAft>
                <a:spcPts val="0"/>
              </a:spcAft>
              <a:buClr>
                <a:schemeClr val="dk1"/>
              </a:buClr>
              <a:buSzPts val="2400"/>
              <a:buFont typeface="Calibri"/>
              <a:buChar char="−"/>
              <a:defRPr sz="2400" b="0" i="0" u="none" strike="noStrike" cap="none">
                <a:solidFill>
                  <a:schemeClr val="dk1"/>
                </a:solidFill>
                <a:latin typeface="Archivo"/>
                <a:ea typeface="Archivo"/>
                <a:cs typeface="Archivo"/>
                <a:sym typeface="Archivo"/>
              </a:defRPr>
            </a:lvl4pPr>
            <a:lvl5pPr marL="2286000" marR="0" lvl="4" indent="-381000" algn="l" rtl="0">
              <a:lnSpc>
                <a:spcPct val="100000"/>
              </a:lnSpc>
              <a:spcBef>
                <a:spcPts val="480"/>
              </a:spcBef>
              <a:spcAft>
                <a:spcPts val="0"/>
              </a:spcAft>
              <a:buClr>
                <a:schemeClr val="dk1"/>
              </a:buClr>
              <a:buSzPts val="2400"/>
              <a:buFont typeface="Calibri"/>
              <a:buChar char="−"/>
              <a:defRPr sz="2400" b="0" i="0" u="none" strike="noStrike" cap="none">
                <a:solidFill>
                  <a:schemeClr val="dk1"/>
                </a:solidFill>
                <a:latin typeface="Archivo"/>
                <a:ea typeface="Archivo"/>
                <a:cs typeface="Archivo"/>
                <a:sym typeface="Archivo"/>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6"/>
          <p:cNvSpPr txBox="1">
            <a:spLocks noGrp="1"/>
          </p:cNvSpPr>
          <p:nvPr>
            <p:ph type="dt" idx="10"/>
          </p:nvPr>
        </p:nvSpPr>
        <p:spPr>
          <a:xfrm>
            <a:off x="457200" y="5296959"/>
            <a:ext cx="941832" cy="304271"/>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9794"/>
                </a:solidFill>
                <a:latin typeface="Archivo"/>
                <a:ea typeface="Archivo"/>
                <a:cs typeface="Archivo"/>
                <a:sym typeface="Archiv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6"/>
          <p:cNvSpPr txBox="1">
            <a:spLocks noGrp="1"/>
          </p:cNvSpPr>
          <p:nvPr>
            <p:ph type="ftr" idx="11"/>
          </p:nvPr>
        </p:nvSpPr>
        <p:spPr>
          <a:xfrm>
            <a:off x="1544551" y="5296959"/>
            <a:ext cx="4863130" cy="30427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9794"/>
                </a:solidFill>
                <a:latin typeface="Archivo"/>
                <a:ea typeface="Archivo"/>
                <a:cs typeface="Archivo"/>
                <a:sym typeface="Archiv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6"/>
          <p:cNvSpPr txBox="1">
            <a:spLocks noGrp="1"/>
          </p:cNvSpPr>
          <p:nvPr>
            <p:ph type="sldNum" idx="12"/>
          </p:nvPr>
        </p:nvSpPr>
        <p:spPr>
          <a:xfrm>
            <a:off x="6553200" y="5296959"/>
            <a:ext cx="2133600" cy="304271"/>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9794"/>
                </a:solidFill>
                <a:latin typeface="Archivo"/>
                <a:ea typeface="Archivo"/>
                <a:cs typeface="Archivo"/>
                <a:sym typeface="Archivo"/>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9794"/>
                </a:solidFill>
                <a:latin typeface="Archivo"/>
                <a:ea typeface="Archivo"/>
                <a:cs typeface="Archivo"/>
                <a:sym typeface="Archivo"/>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9794"/>
                </a:solidFill>
                <a:latin typeface="Archivo"/>
                <a:ea typeface="Archivo"/>
                <a:cs typeface="Archivo"/>
                <a:sym typeface="Archivo"/>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9794"/>
                </a:solidFill>
                <a:latin typeface="Archivo"/>
                <a:ea typeface="Archivo"/>
                <a:cs typeface="Archivo"/>
                <a:sym typeface="Archivo"/>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9794"/>
                </a:solidFill>
                <a:latin typeface="Archivo"/>
                <a:ea typeface="Archivo"/>
                <a:cs typeface="Archivo"/>
                <a:sym typeface="Archivo"/>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9794"/>
                </a:solidFill>
                <a:latin typeface="Archivo"/>
                <a:ea typeface="Archivo"/>
                <a:cs typeface="Archivo"/>
                <a:sym typeface="Archivo"/>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9794"/>
                </a:solidFill>
                <a:latin typeface="Archivo"/>
                <a:ea typeface="Archivo"/>
                <a:cs typeface="Archivo"/>
                <a:sym typeface="Archivo"/>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9794"/>
                </a:solidFill>
                <a:latin typeface="Archivo"/>
                <a:ea typeface="Archivo"/>
                <a:cs typeface="Archivo"/>
                <a:sym typeface="Archivo"/>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9794"/>
                </a:solidFill>
                <a:latin typeface="Archivo"/>
                <a:ea typeface="Archivo"/>
                <a:cs typeface="Archivo"/>
                <a:sym typeface="Archivo"/>
              </a:defRPr>
            </a:lvl9pPr>
          </a:lstStyle>
          <a:p>
            <a:pPr marL="0" lvl="0" indent="0" algn="r" rtl="0">
              <a:spcBef>
                <a:spcPts val="0"/>
              </a:spcBef>
              <a:spcAft>
                <a:spcPts val="0"/>
              </a:spcAft>
              <a:buNone/>
            </a:pPr>
            <a:fld id="{00000000-1234-1234-1234-123412341234}" type="slidenum">
              <a:rPr lang="en-GB"/>
              <a:t>‹Nº›</a:t>
            </a:fld>
            <a:endParaRPr/>
          </a:p>
        </p:txBody>
      </p:sp>
      <p:pic>
        <p:nvPicPr>
          <p:cNvPr id="15" name="Google Shape;15;p16">
            <a:hlinkClick r:id="" action="ppaction://hlinkshowjump?jump=nextslide"/>
          </p:cNvPr>
          <p:cNvPicPr preferRelativeResize="0"/>
          <p:nvPr/>
        </p:nvPicPr>
        <p:blipFill rotWithShape="1">
          <a:blip r:embed="rId16">
            <a:alphaModFix/>
          </a:blip>
          <a:srcRect/>
          <a:stretch/>
        </p:blipFill>
        <p:spPr>
          <a:xfrm>
            <a:off x="8434852" y="5455263"/>
            <a:ext cx="505330" cy="178809"/>
          </a:xfrm>
          <a:prstGeom prst="rect">
            <a:avLst/>
          </a:prstGeom>
          <a:noFill/>
          <a:ln>
            <a:noFill/>
          </a:ln>
        </p:spPr>
      </p:pic>
      <p:pic>
        <p:nvPicPr>
          <p:cNvPr id="16" name="Google Shape;16;p16">
            <a:hlinkClick r:id="" action="ppaction://hlinkshowjump?jump=previousslide"/>
          </p:cNvPr>
          <p:cNvPicPr preferRelativeResize="0"/>
          <p:nvPr/>
        </p:nvPicPr>
        <p:blipFill rotWithShape="1">
          <a:blip r:embed="rId17">
            <a:alphaModFix/>
          </a:blip>
          <a:srcRect/>
          <a:stretch/>
        </p:blipFill>
        <p:spPr>
          <a:xfrm>
            <a:off x="7620743" y="5455262"/>
            <a:ext cx="668590" cy="17880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4"/>
        <p:cNvGrpSpPr/>
        <p:nvPr/>
      </p:nvGrpSpPr>
      <p:grpSpPr>
        <a:xfrm>
          <a:off x="0" y="0"/>
          <a:ext cx="0" cy="0"/>
          <a:chOff x="0" y="0"/>
          <a:chExt cx="0" cy="0"/>
        </a:xfrm>
      </p:grpSpPr>
      <p:pic>
        <p:nvPicPr>
          <p:cNvPr id="145" name="Google Shape;145;p94"/>
          <p:cNvPicPr preferRelativeResize="0"/>
          <p:nvPr/>
        </p:nvPicPr>
        <p:blipFill rotWithShape="1">
          <a:blip r:embed="rId7">
            <a:alphaModFix/>
          </a:blip>
          <a:srcRect/>
          <a:stretch/>
        </p:blipFill>
        <p:spPr>
          <a:xfrm>
            <a:off x="8435340" y="5455920"/>
            <a:ext cx="504443" cy="178307"/>
          </a:xfrm>
          <a:prstGeom prst="rect">
            <a:avLst/>
          </a:prstGeom>
          <a:noFill/>
          <a:ln>
            <a:noFill/>
          </a:ln>
        </p:spPr>
      </p:pic>
      <p:pic>
        <p:nvPicPr>
          <p:cNvPr id="146" name="Google Shape;146;p94"/>
          <p:cNvPicPr preferRelativeResize="0"/>
          <p:nvPr/>
        </p:nvPicPr>
        <p:blipFill rotWithShape="1">
          <a:blip r:embed="rId8">
            <a:alphaModFix/>
          </a:blip>
          <a:srcRect/>
          <a:stretch/>
        </p:blipFill>
        <p:spPr>
          <a:xfrm>
            <a:off x="7620000" y="5455920"/>
            <a:ext cx="669035" cy="178307"/>
          </a:xfrm>
          <a:prstGeom prst="rect">
            <a:avLst/>
          </a:prstGeom>
          <a:noFill/>
          <a:ln>
            <a:noFill/>
          </a:ln>
        </p:spPr>
      </p:pic>
      <p:sp>
        <p:nvSpPr>
          <p:cNvPr id="147" name="Google Shape;147;p94"/>
          <p:cNvSpPr/>
          <p:nvPr/>
        </p:nvSpPr>
        <p:spPr>
          <a:xfrm>
            <a:off x="0" y="769619"/>
            <a:ext cx="9144000" cy="60960"/>
          </a:xfrm>
          <a:custGeom>
            <a:avLst/>
            <a:gdLst/>
            <a:ahLst/>
            <a:cxnLst/>
            <a:rect l="l" t="t" r="r" b="b"/>
            <a:pathLst>
              <a:path w="9144000" h="60959" extrusionOk="0">
                <a:moveTo>
                  <a:pt x="0" y="60959"/>
                </a:moveTo>
                <a:lnTo>
                  <a:pt x="9144000" y="60959"/>
                </a:lnTo>
                <a:lnTo>
                  <a:pt x="9144000" y="0"/>
                </a:lnTo>
                <a:lnTo>
                  <a:pt x="0" y="0"/>
                </a:lnTo>
                <a:lnTo>
                  <a:pt x="0" y="60959"/>
                </a:lnTo>
                <a:close/>
              </a:path>
            </a:pathLst>
          </a:custGeom>
          <a:solidFill>
            <a:srgbClr val="00A682"/>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8" name="Google Shape;148;p94"/>
          <p:cNvSpPr/>
          <p:nvPr/>
        </p:nvSpPr>
        <p:spPr>
          <a:xfrm>
            <a:off x="0" y="0"/>
            <a:ext cx="9144000" cy="769620"/>
          </a:xfrm>
          <a:custGeom>
            <a:avLst/>
            <a:gdLst/>
            <a:ahLst/>
            <a:cxnLst/>
            <a:rect l="l" t="t" r="r" b="b"/>
            <a:pathLst>
              <a:path w="9144000" h="769620" extrusionOk="0">
                <a:moveTo>
                  <a:pt x="9144000" y="0"/>
                </a:moveTo>
                <a:lnTo>
                  <a:pt x="0" y="0"/>
                </a:lnTo>
                <a:lnTo>
                  <a:pt x="0" y="769620"/>
                </a:lnTo>
                <a:lnTo>
                  <a:pt x="9144000" y="769620"/>
                </a:lnTo>
                <a:lnTo>
                  <a:pt x="9144000" y="0"/>
                </a:lnTo>
                <a:close/>
              </a:path>
            </a:pathLst>
          </a:custGeom>
          <a:solidFill>
            <a:srgbClr val="00554C"/>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9" name="Google Shape;149;p94"/>
          <p:cNvSpPr/>
          <p:nvPr/>
        </p:nvSpPr>
        <p:spPr>
          <a:xfrm>
            <a:off x="0" y="5449823"/>
            <a:ext cx="9144000" cy="265430"/>
          </a:xfrm>
          <a:custGeom>
            <a:avLst/>
            <a:gdLst/>
            <a:ahLst/>
            <a:cxnLst/>
            <a:rect l="l" t="t" r="r" b="b"/>
            <a:pathLst>
              <a:path w="9144000" h="265429" extrusionOk="0">
                <a:moveTo>
                  <a:pt x="9144000" y="0"/>
                </a:moveTo>
                <a:lnTo>
                  <a:pt x="0" y="0"/>
                </a:lnTo>
                <a:lnTo>
                  <a:pt x="0" y="265175"/>
                </a:lnTo>
                <a:lnTo>
                  <a:pt x="9144000" y="265175"/>
                </a:lnTo>
                <a:lnTo>
                  <a:pt x="9144000" y="0"/>
                </a:lnTo>
                <a:close/>
              </a:path>
            </a:pathLst>
          </a:custGeom>
          <a:solidFill>
            <a:srgbClr val="00A682"/>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150" name="Google Shape;150;p94"/>
          <p:cNvPicPr preferRelativeResize="0"/>
          <p:nvPr/>
        </p:nvPicPr>
        <p:blipFill rotWithShape="1">
          <a:blip r:embed="rId9">
            <a:alphaModFix/>
          </a:blip>
          <a:srcRect/>
          <a:stretch/>
        </p:blipFill>
        <p:spPr>
          <a:xfrm>
            <a:off x="8366759" y="5495543"/>
            <a:ext cx="231647" cy="219455"/>
          </a:xfrm>
          <a:prstGeom prst="rect">
            <a:avLst/>
          </a:prstGeom>
          <a:noFill/>
          <a:ln>
            <a:noFill/>
          </a:ln>
        </p:spPr>
      </p:pic>
      <p:pic>
        <p:nvPicPr>
          <p:cNvPr id="151" name="Google Shape;151;p94"/>
          <p:cNvPicPr preferRelativeResize="0"/>
          <p:nvPr/>
        </p:nvPicPr>
        <p:blipFill rotWithShape="1">
          <a:blip r:embed="rId10">
            <a:alphaModFix/>
          </a:blip>
          <a:srcRect/>
          <a:stretch/>
        </p:blipFill>
        <p:spPr>
          <a:xfrm>
            <a:off x="8790431" y="5495543"/>
            <a:ext cx="233170" cy="219456"/>
          </a:xfrm>
          <a:prstGeom prst="rect">
            <a:avLst/>
          </a:prstGeom>
          <a:noFill/>
          <a:ln>
            <a:noFill/>
          </a:ln>
        </p:spPr>
      </p:pic>
      <p:pic>
        <p:nvPicPr>
          <p:cNvPr id="152" name="Google Shape;152;p94"/>
          <p:cNvPicPr preferRelativeResize="0"/>
          <p:nvPr/>
        </p:nvPicPr>
        <p:blipFill rotWithShape="1">
          <a:blip r:embed="rId11">
            <a:alphaModFix/>
          </a:blip>
          <a:srcRect/>
          <a:stretch/>
        </p:blipFill>
        <p:spPr>
          <a:xfrm>
            <a:off x="920495" y="5529071"/>
            <a:ext cx="819911" cy="144779"/>
          </a:xfrm>
          <a:prstGeom prst="rect">
            <a:avLst/>
          </a:prstGeom>
          <a:noFill/>
          <a:ln>
            <a:noFill/>
          </a:ln>
        </p:spPr>
      </p:pic>
      <p:sp>
        <p:nvSpPr>
          <p:cNvPr id="153" name="Google Shape;153;p94"/>
          <p:cNvSpPr txBox="1">
            <a:spLocks noGrp="1"/>
          </p:cNvSpPr>
          <p:nvPr>
            <p:ph type="title"/>
          </p:nvPr>
        </p:nvSpPr>
        <p:spPr>
          <a:xfrm>
            <a:off x="1227040" y="186396"/>
            <a:ext cx="6142355" cy="330834"/>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2000" b="1" i="0" u="none" strike="noStrike" cap="none">
                <a:solidFill>
                  <a:srgbClr val="D1D1D4"/>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4" name="Google Shape;154;p94"/>
          <p:cNvSpPr txBox="1">
            <a:spLocks noGrp="1"/>
          </p:cNvSpPr>
          <p:nvPr>
            <p:ph type="body" idx="1"/>
          </p:nvPr>
        </p:nvSpPr>
        <p:spPr>
          <a:xfrm>
            <a:off x="167116" y="1902758"/>
            <a:ext cx="3821429" cy="2067560"/>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2400" b="0" i="0" u="none" strike="noStrike" cap="none">
                <a:solidFill>
                  <a:srgbClr val="00554C"/>
                </a:solidFill>
                <a:latin typeface="Arial"/>
                <a:ea typeface="Arial"/>
                <a:cs typeface="Arial"/>
                <a:sym typeface="Arial"/>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55" name="Google Shape;155;p94"/>
          <p:cNvSpPr txBox="1">
            <a:spLocks noGrp="1"/>
          </p:cNvSpPr>
          <p:nvPr>
            <p:ph type="ftr" idx="11"/>
          </p:nvPr>
        </p:nvSpPr>
        <p:spPr>
          <a:xfrm>
            <a:off x="3108960" y="5314950"/>
            <a:ext cx="2926080" cy="28575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SzPts val="1400"/>
              <a:buNone/>
              <a:defRPr sz="14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56" name="Google Shape;156;p94"/>
          <p:cNvSpPr txBox="1">
            <a:spLocks noGrp="1"/>
          </p:cNvSpPr>
          <p:nvPr>
            <p:ph type="dt" idx="10"/>
          </p:nvPr>
        </p:nvSpPr>
        <p:spPr>
          <a:xfrm>
            <a:off x="457200" y="5314950"/>
            <a:ext cx="2103120" cy="28575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SzPts val="1400"/>
              <a:buNone/>
              <a:defRPr sz="14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57" name="Google Shape;157;p94"/>
          <p:cNvSpPr txBox="1">
            <a:spLocks noGrp="1"/>
          </p:cNvSpPr>
          <p:nvPr>
            <p:ph type="sldNum" idx="12"/>
          </p:nvPr>
        </p:nvSpPr>
        <p:spPr>
          <a:xfrm>
            <a:off x="6583680" y="5314950"/>
            <a:ext cx="2103120" cy="285750"/>
          </a:xfrm>
          <a:prstGeom prst="rect">
            <a:avLst/>
          </a:prstGeom>
          <a:noFill/>
          <a:ln>
            <a:noFill/>
          </a:ln>
        </p:spPr>
        <p:txBody>
          <a:bodyPr spcFirstLastPara="1" wrap="square" lIns="0" tIns="0" rIns="0" bIns="0" anchor="t" anchorCtr="0">
            <a:spAutoFit/>
          </a:bodyPr>
          <a:lstStyle>
            <a:lvl1pPr marL="0" marR="0" lvl="0" indent="0" algn="r" rtl="0">
              <a:lnSpc>
                <a:spcPct val="100000"/>
              </a:lnSpc>
              <a:spcBef>
                <a:spcPts val="0"/>
              </a:spcBef>
              <a:spcAft>
                <a:spcPts val="0"/>
              </a:spcAft>
              <a:buNone/>
              <a:defRPr sz="14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None/>
              <a:defRPr sz="14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None/>
              <a:defRPr sz="14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None/>
              <a:defRPr sz="14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None/>
              <a:defRPr sz="14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None/>
              <a:defRPr sz="14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None/>
              <a:defRPr sz="14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None/>
              <a:defRPr sz="14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None/>
              <a:defRPr sz="14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‹Nº›</a:t>
            </a:fld>
            <a:endParaRPr/>
          </a:p>
        </p:txBody>
      </p:sp>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7.jp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6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78.png"/></Relationships>
</file>

<file path=ppt/slides/_rels/slide75.xml.rels><?xml version="1.0" encoding="UTF-8" standalone="yes"?>
<Relationships xmlns="http://schemas.openxmlformats.org/package/2006/relationships"><Relationship Id="rId2" Type="http://schemas.openxmlformats.org/officeDocument/2006/relationships/image" Target="../media/image80.emf"/><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mailto:jose.maia@estsetubal.ips.pt" TargetMode="External"/><Relationship Id="rId2" Type="http://schemas.openxmlformats.org/officeDocument/2006/relationships/notesSlide" Target="../notesSlides/notesSlide72.xml"/><Relationship Id="rId1" Type="http://schemas.openxmlformats.org/officeDocument/2006/relationships/slideLayout" Target="../slideLayouts/slideLayout4.xml"/><Relationship Id="rId4" Type="http://schemas.openxmlformats.org/officeDocument/2006/relationships/image" Target="../media/image84.emf"/></Relationships>
</file>

<file path=ppt/slides/_rels/slide8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mailto:jose.maia@estsetubal.ips.pt" TargetMode="External"/><Relationship Id="rId1" Type="http://schemas.openxmlformats.org/officeDocument/2006/relationships/slideLayout" Target="../slideLayouts/slideLayout4.xml"/><Relationship Id="rId5" Type="http://schemas.openxmlformats.org/officeDocument/2006/relationships/image" Target="../media/image87.png"/><Relationship Id="rId4" Type="http://schemas.openxmlformats.org/officeDocument/2006/relationships/image" Target="../media/image86.png"/></Relationships>
</file>

<file path=ppt/slides/_rels/slide81.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hyperlink" Target="mailto:jose.maia@estsetubal.ips.pt" TargetMode="External"/><Relationship Id="rId1" Type="http://schemas.openxmlformats.org/officeDocument/2006/relationships/slideLayout" Target="../slideLayouts/slideLayout4.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82.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hyperlink" Target="mailto:jose.maia@estsetubal.ips.pt" TargetMode="Externa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hyperlink" Target="mailto:jose.maia@estsetubal.ips.pt" TargetMode="Externa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hyperlink" Target="mailto:jose.maia@estsetubal.ips.pt" TargetMode="Externa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mailto:jose.maia@estsetubal.ips.pt"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8.xml"/><Relationship Id="rId1" Type="http://schemas.openxmlformats.org/officeDocument/2006/relationships/slideLayout" Target="../slideLayouts/slideLayout8.xml"/></Relationships>
</file>

<file path=ppt/slides/_rels/slide10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9.xml"/><Relationship Id="rId1" Type="http://schemas.openxmlformats.org/officeDocument/2006/relationships/slideLayout" Target="../slideLayouts/slideLayout8.xml"/></Relationships>
</file>

<file path=ppt/slides/_rels/slide10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0.xml"/><Relationship Id="rId1" Type="http://schemas.openxmlformats.org/officeDocument/2006/relationships/slideLayout" Target="../slideLayouts/slideLayout9.xml"/></Relationships>
</file>

<file path=ppt/slides/_rels/slide10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1.xml"/><Relationship Id="rId1" Type="http://schemas.openxmlformats.org/officeDocument/2006/relationships/slideLayout" Target="../slideLayouts/slideLayout9.xml"/></Relationships>
</file>

<file path=ppt/slides/_rels/slide10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2.xml"/><Relationship Id="rId1" Type="http://schemas.openxmlformats.org/officeDocument/2006/relationships/slideLayout" Target="../slideLayouts/slideLayout8.xml"/></Relationships>
</file>

<file path=ppt/slides/_rels/slide10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3.xml"/><Relationship Id="rId1" Type="http://schemas.openxmlformats.org/officeDocument/2006/relationships/slideLayout" Target="../slideLayouts/slideLayout8.xml"/></Relationships>
</file>

<file path=ppt/slides/_rels/slide11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4.xml"/><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5.xml"/><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6.xml"/><Relationship Id="rId1" Type="http://schemas.openxmlformats.org/officeDocument/2006/relationships/slideLayout" Target="../slideLayouts/slideLayout8.xml"/></Relationships>
</file>

<file path=ppt/slides/_rels/slide11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7.xml"/><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8.xml"/><Relationship Id="rId1" Type="http://schemas.openxmlformats.org/officeDocument/2006/relationships/slideLayout" Target="../slideLayouts/slideLayout8.xml"/></Relationships>
</file>

<file path=ppt/slides/_rels/slide11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9.xml"/><Relationship Id="rId1" Type="http://schemas.openxmlformats.org/officeDocument/2006/relationships/slideLayout" Target="../slideLayouts/slideLayout9.xml"/></Relationships>
</file>

<file path=ppt/slides/_rels/slide116.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0.xml"/><Relationship Id="rId1" Type="http://schemas.openxmlformats.org/officeDocument/2006/relationships/slideLayout" Target="../slideLayouts/slideLayout9.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3.xml"/><Relationship Id="rId1" Type="http://schemas.openxmlformats.org/officeDocument/2006/relationships/slideLayout" Target="../slideLayouts/slideLayout9.xml"/><Relationship Id="rId5" Type="http://schemas.openxmlformats.org/officeDocument/2006/relationships/hyperlink" Target="mailto:meliescosteguy@gmail.com" TargetMode="External"/><Relationship Id="rId4" Type="http://schemas.openxmlformats.org/officeDocument/2006/relationships/image" Target="../media/image115.png"/></Relationships>
</file>

<file path=ppt/slides/_rels/slide1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4.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8.xml"/><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20.xml"/><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21.xml"/><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2.xml"/><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3.xml"/><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24.xml"/><Relationship Id="rId1" Type="http://schemas.openxmlformats.org/officeDocument/2006/relationships/slideLayout" Target="../slideLayouts/slideLayout4.xml"/><Relationship Id="rId5" Type="http://schemas.openxmlformats.org/officeDocument/2006/relationships/image" Target="../media/image133.gif"/><Relationship Id="rId4" Type="http://schemas.openxmlformats.org/officeDocument/2006/relationships/image" Target="../media/image132.png"/></Relationships>
</file>

<file path=ppt/slides/_rels/slide141.xml.rels><?xml version="1.0" encoding="UTF-8" standalone="yes"?>
<Relationships xmlns="http://schemas.openxmlformats.org/package/2006/relationships"><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notesSlide" Target="../notesSlides/notesSlide125.xml"/><Relationship Id="rId1" Type="http://schemas.openxmlformats.org/officeDocument/2006/relationships/slideLayout" Target="../slideLayouts/slideLayout4.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4.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4.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4.xml"/></Relationships>
</file>

<file path=ppt/slides/_rels/slide145.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29.xml"/><Relationship Id="rId1" Type="http://schemas.openxmlformats.org/officeDocument/2006/relationships/slideLayout" Target="../slideLayouts/slideLayout15.xml"/><Relationship Id="rId6" Type="http://schemas.openxmlformats.org/officeDocument/2006/relationships/hyperlink" Target="mailto:nsogari@exa.unne.edu.ar" TargetMode="External"/><Relationship Id="rId5" Type="http://schemas.openxmlformats.org/officeDocument/2006/relationships/image" Target="../media/image141.jpg"/><Relationship Id="rId4" Type="http://schemas.openxmlformats.org/officeDocument/2006/relationships/image" Target="../media/image140.jpg"/></Relationships>
</file>

<file path=ppt/slides/_rels/slide146.xml.rels><?xml version="1.0" encoding="UTF-8" standalone="yes"?>
<Relationships xmlns="http://schemas.openxmlformats.org/package/2006/relationships"><Relationship Id="rId8" Type="http://schemas.openxmlformats.org/officeDocument/2006/relationships/image" Target="../media/image146.jpg"/><Relationship Id="rId3" Type="http://schemas.openxmlformats.org/officeDocument/2006/relationships/image" Target="../media/image142.jpg"/><Relationship Id="rId7" Type="http://schemas.openxmlformats.org/officeDocument/2006/relationships/image" Target="../media/image141.jpg"/><Relationship Id="rId2" Type="http://schemas.openxmlformats.org/officeDocument/2006/relationships/notesSlide" Target="../notesSlides/notesSlide130.xml"/><Relationship Id="rId1" Type="http://schemas.openxmlformats.org/officeDocument/2006/relationships/slideLayout" Target="../slideLayouts/slideLayout15.xml"/><Relationship Id="rId6" Type="http://schemas.openxmlformats.org/officeDocument/2006/relationships/image" Target="../media/image145.jpg"/><Relationship Id="rId5" Type="http://schemas.openxmlformats.org/officeDocument/2006/relationships/image" Target="../media/image144.jpg"/><Relationship Id="rId4" Type="http://schemas.openxmlformats.org/officeDocument/2006/relationships/image" Target="../media/image143.jpg"/><Relationship Id="rId9" Type="http://schemas.openxmlformats.org/officeDocument/2006/relationships/hyperlink" Target="mailto:nsogari@exa.unne.edu.ar" TargetMode="External"/></Relationships>
</file>

<file path=ppt/slides/_rels/slide147.xml.rels><?xml version="1.0" encoding="UTF-8" standalone="yes"?>
<Relationships xmlns="http://schemas.openxmlformats.org/package/2006/relationships"><Relationship Id="rId3" Type="http://schemas.openxmlformats.org/officeDocument/2006/relationships/image" Target="../media/image141.jpg"/><Relationship Id="rId7" Type="http://schemas.openxmlformats.org/officeDocument/2006/relationships/hyperlink" Target="mailto:nsogari@exa.unne.edu.ar" TargetMode="External"/><Relationship Id="rId2" Type="http://schemas.openxmlformats.org/officeDocument/2006/relationships/notesSlide" Target="../notesSlides/notesSlide131.xml"/><Relationship Id="rId1" Type="http://schemas.openxmlformats.org/officeDocument/2006/relationships/slideLayout" Target="../slideLayouts/slideLayout15.xml"/><Relationship Id="rId6" Type="http://schemas.openxmlformats.org/officeDocument/2006/relationships/image" Target="../media/image149.jpg"/><Relationship Id="rId5" Type="http://schemas.openxmlformats.org/officeDocument/2006/relationships/image" Target="../media/image148.jpg"/><Relationship Id="rId4" Type="http://schemas.openxmlformats.org/officeDocument/2006/relationships/image" Target="../media/image147.jpg"/></Relationships>
</file>

<file path=ppt/slides/_rels/slide148.xml.rels><?xml version="1.0" encoding="UTF-8" standalone="yes"?>
<Relationships xmlns="http://schemas.openxmlformats.org/package/2006/relationships"><Relationship Id="rId8" Type="http://schemas.openxmlformats.org/officeDocument/2006/relationships/image" Target="../media/image141.jpg"/><Relationship Id="rId3" Type="http://schemas.openxmlformats.org/officeDocument/2006/relationships/image" Target="../media/image150.jpg"/><Relationship Id="rId7" Type="http://schemas.openxmlformats.org/officeDocument/2006/relationships/image" Target="../media/image146.jpg"/><Relationship Id="rId12" Type="http://schemas.openxmlformats.org/officeDocument/2006/relationships/hyperlink" Target="mailto:nsogari@exa.unne.edu.ar" TargetMode="External"/><Relationship Id="rId2" Type="http://schemas.openxmlformats.org/officeDocument/2006/relationships/notesSlide" Target="../notesSlides/notesSlide132.xml"/><Relationship Id="rId1" Type="http://schemas.openxmlformats.org/officeDocument/2006/relationships/slideLayout" Target="../slideLayouts/slideLayout16.xml"/><Relationship Id="rId6" Type="http://schemas.openxmlformats.org/officeDocument/2006/relationships/image" Target="../media/image152.jpg"/><Relationship Id="rId11" Type="http://schemas.openxmlformats.org/officeDocument/2006/relationships/image" Target="../media/image155.png"/><Relationship Id="rId5" Type="http://schemas.openxmlformats.org/officeDocument/2006/relationships/image" Target="../media/image147.jpg"/><Relationship Id="rId10" Type="http://schemas.openxmlformats.org/officeDocument/2006/relationships/image" Target="../media/image154.jpg"/><Relationship Id="rId4" Type="http://schemas.openxmlformats.org/officeDocument/2006/relationships/image" Target="../media/image151.jpg"/><Relationship Id="rId9" Type="http://schemas.openxmlformats.org/officeDocument/2006/relationships/image" Target="../media/image153.jpg"/></Relationships>
</file>

<file path=ppt/slides/_rels/slide1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5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6.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5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7.xml"/><Relationship Id="rId1" Type="http://schemas.openxmlformats.org/officeDocument/2006/relationships/slideLayout" Target="../slideLayouts/slideLayout5.xml"/><Relationship Id="rId5" Type="http://schemas.openxmlformats.org/officeDocument/2006/relationships/image" Target="../media/image13.jpg"/><Relationship Id="rId4" Type="http://schemas.openxmlformats.org/officeDocument/2006/relationships/image" Target="../media/image4.png"/></Relationships>
</file>

<file path=ppt/slides/_rels/slide15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8.xml"/><Relationship Id="rId1" Type="http://schemas.openxmlformats.org/officeDocument/2006/relationships/slideLayout" Target="../slideLayouts/slideLayout5.xml"/><Relationship Id="rId5" Type="http://schemas.openxmlformats.org/officeDocument/2006/relationships/image" Target="../media/image13.jpg"/><Relationship Id="rId4" Type="http://schemas.openxmlformats.org/officeDocument/2006/relationships/image" Target="../media/image4.png"/></Relationships>
</file>

<file path=ppt/slides/_rels/slide15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9.xml"/><Relationship Id="rId1" Type="http://schemas.openxmlformats.org/officeDocument/2006/relationships/slideLayout" Target="../slideLayouts/slideLayout5.xml"/><Relationship Id="rId5" Type="http://schemas.openxmlformats.org/officeDocument/2006/relationships/image" Target="../media/image13.jpg"/><Relationship Id="rId4" Type="http://schemas.openxmlformats.org/officeDocument/2006/relationships/image" Target="../media/image4.png"/></Relationships>
</file>

<file path=ppt/slides/_rels/slide15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0.xml"/><Relationship Id="rId1" Type="http://schemas.openxmlformats.org/officeDocument/2006/relationships/slideLayout" Target="../slideLayouts/slideLayout5.xml"/><Relationship Id="rId4" Type="http://schemas.openxmlformats.org/officeDocument/2006/relationships/image" Target="../media/image13.jpg"/></Relationships>
</file>

<file path=ppt/slides/_rels/slide15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1.xml"/><Relationship Id="rId1" Type="http://schemas.openxmlformats.org/officeDocument/2006/relationships/slideLayout" Target="../slideLayouts/slideLayout5.xml"/><Relationship Id="rId5" Type="http://schemas.openxmlformats.org/officeDocument/2006/relationships/image" Target="../media/image13.jpg"/><Relationship Id="rId4" Type="http://schemas.openxmlformats.org/officeDocument/2006/relationships/image" Target="../media/image4.png"/></Relationships>
</file>

<file path=ppt/slides/_rels/slide15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5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3.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13.jpg"/></Relationships>
</file>

<file path=ppt/slides/_rels/slide16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4.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156.png"/></Relationships>
</file>

<file path=ppt/slides/_rels/slide1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5.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62.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146.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6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7.xml"/><Relationship Id="rId1" Type="http://schemas.openxmlformats.org/officeDocument/2006/relationships/slideLayout" Target="../slideLayouts/slideLayout11.xml"/><Relationship Id="rId4" Type="http://schemas.openxmlformats.org/officeDocument/2006/relationships/image" Target="../media/image1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1"/>
          <p:cNvSpPr txBox="1">
            <a:spLocks noGrp="1"/>
          </p:cNvSpPr>
          <p:nvPr>
            <p:ph type="title"/>
          </p:nvPr>
        </p:nvSpPr>
        <p:spPr>
          <a:xfrm>
            <a:off x="395536" y="1402218"/>
            <a:ext cx="8245544" cy="1837945"/>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111111"/>
              <a:buNone/>
            </a:pPr>
            <a:r>
              <a:rPr lang="en-GB" sz="6700" b="0"/>
              <a:t>EULAC ENERGYTRAN</a:t>
            </a:r>
            <a:br>
              <a:rPr lang="en-GB" sz="6700" b="0"/>
            </a:br>
            <a:r>
              <a:rPr lang="en-GB" sz="2000" b="0"/>
              <a:t> </a:t>
            </a:r>
            <a:br>
              <a:rPr lang="en-GB" sz="6000"/>
            </a:br>
            <a:r>
              <a:rPr lang="en-GB" sz="1600">
                <a:solidFill>
                  <a:srgbClr val="D1D1D4"/>
                </a:solidFill>
              </a:rPr>
              <a:t>Fortaleciendo</a:t>
            </a:r>
            <a:r>
              <a:rPr lang="en-GB" sz="1600" b="0" i="1">
                <a:solidFill>
                  <a:schemeClr val="accent1"/>
                </a:solidFill>
                <a:latin typeface="Archivo SemiBold"/>
                <a:ea typeface="Archivo SemiBold"/>
                <a:cs typeface="Archivo SemiBold"/>
                <a:sym typeface="Archivo SemiBold"/>
              </a:rPr>
              <a:t> </a:t>
            </a:r>
            <a:r>
              <a:rPr lang="en-GB" sz="1600">
                <a:solidFill>
                  <a:srgbClr val="D1D1D4"/>
                </a:solidFill>
              </a:rPr>
              <a:t>la Cooperación Europa-América Latina en la Transición Energética</a:t>
            </a:r>
            <a:br>
              <a:rPr lang="en-GB" sz="1600" b="0" i="1">
                <a:solidFill>
                  <a:schemeClr val="accent1"/>
                </a:solidFill>
                <a:latin typeface="Archivo SemiBold"/>
                <a:ea typeface="Archivo SemiBold"/>
                <a:cs typeface="Archivo SemiBold"/>
                <a:sym typeface="Archivo SemiBold"/>
              </a:rPr>
            </a:br>
            <a:br>
              <a:rPr lang="en-GB" sz="1600" b="0" i="1">
                <a:solidFill>
                  <a:schemeClr val="accent1"/>
                </a:solidFill>
                <a:latin typeface="Archivo SemiBold"/>
                <a:ea typeface="Archivo SemiBold"/>
                <a:cs typeface="Archivo SemiBold"/>
                <a:sym typeface="Archivo SemiBold"/>
              </a:rPr>
            </a:br>
            <a:r>
              <a:rPr lang="en-GB" sz="1600">
                <a:solidFill>
                  <a:srgbClr val="EFEFF0"/>
                </a:solidFill>
              </a:rPr>
              <a:t>Fortalecendo a Cooperação Europa-América Latina na Transição Energética</a:t>
            </a:r>
            <a:br>
              <a:rPr lang="en-GB" sz="1600">
                <a:solidFill>
                  <a:srgbClr val="EFEFF0"/>
                </a:solidFill>
              </a:rPr>
            </a:br>
            <a:br>
              <a:rPr lang="en-GB" sz="1600">
                <a:solidFill>
                  <a:srgbClr val="EFEFF0"/>
                </a:solidFill>
              </a:rPr>
            </a:br>
            <a:r>
              <a:rPr lang="en-GB" sz="1600">
                <a:solidFill>
                  <a:srgbClr val="9BD5D6"/>
                </a:solidFill>
              </a:rPr>
              <a:t>Strengthening Europe-Latin America Cooperation in the Energy Transition</a:t>
            </a:r>
            <a:endParaRPr sz="1600">
              <a:solidFill>
                <a:srgbClr val="9BD5D6"/>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0"/>
                                        </p:tgtEl>
                                        <p:attrNameLst>
                                          <p:attrName>style.visibility</p:attrName>
                                        </p:attrNameLst>
                                      </p:cBhvr>
                                      <p:to>
                                        <p:strVal val="visible"/>
                                      </p:to>
                                    </p:set>
                                    <p:animEffect transition="in" filter="fade">
                                      <p:cBhvr>
                                        <p:cTn id="7" dur="5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
          <p:cNvSpPr txBox="1">
            <a:spLocks noGrp="1"/>
          </p:cNvSpPr>
          <p:nvPr>
            <p:ph type="subTitle" idx="1"/>
          </p:nvPr>
        </p:nvSpPr>
        <p:spPr>
          <a:xfrm>
            <a:off x="137566" y="4600502"/>
            <a:ext cx="7386762" cy="933605"/>
          </a:xfrm>
          <a:prstGeom prst="rect">
            <a:avLst/>
          </a:prstGeom>
          <a:noFill/>
          <a:ln>
            <a:noFill/>
          </a:ln>
        </p:spPr>
        <p:txBody>
          <a:bodyPr spcFirstLastPara="1" wrap="square" lIns="91425" tIns="45700" rIns="91425" bIns="45700" anchor="t" anchorCtr="0">
            <a:noAutofit/>
          </a:bodyPr>
          <a:lstStyle/>
          <a:p>
            <a:pPr marL="457200" lvl="0" indent="-381000" algn="ctr" rtl="0">
              <a:lnSpc>
                <a:spcPct val="100000"/>
              </a:lnSpc>
              <a:spcBef>
                <a:spcPts val="400"/>
              </a:spcBef>
              <a:spcAft>
                <a:spcPts val="0"/>
              </a:spcAft>
              <a:buSzPts val="1529"/>
              <a:buNone/>
            </a:pPr>
            <a:r>
              <a:rPr lang="en-GB" sz="1300" b="1">
                <a:solidFill>
                  <a:srgbClr val="D1D1D4"/>
                </a:solidFill>
              </a:rPr>
              <a:t>Evento Temático Virtual: Exploración de Tecnologías Innovadoras, Políticas y Prácticas</a:t>
            </a:r>
            <a:endParaRPr/>
          </a:p>
          <a:p>
            <a:pPr marL="457200" lvl="0" indent="-381000" algn="ctr" rtl="0">
              <a:lnSpc>
                <a:spcPct val="100000"/>
              </a:lnSpc>
              <a:spcBef>
                <a:spcPts val="400"/>
              </a:spcBef>
              <a:spcAft>
                <a:spcPts val="0"/>
              </a:spcAft>
              <a:buSzPts val="1529"/>
              <a:buNone/>
            </a:pPr>
            <a:r>
              <a:rPr lang="en-GB" sz="1300" b="1">
                <a:solidFill>
                  <a:srgbClr val="EFEFF0"/>
                </a:solidFill>
              </a:rPr>
              <a:t>Evento Temático Virtual: Exploração de Tecnologias Inovadoras, Políticas e Práticas</a:t>
            </a:r>
            <a:endParaRPr/>
          </a:p>
          <a:p>
            <a:pPr marL="457200" lvl="0" indent="-381000" algn="ctr" rtl="0">
              <a:lnSpc>
                <a:spcPct val="100000"/>
              </a:lnSpc>
              <a:spcBef>
                <a:spcPts val="400"/>
              </a:spcBef>
              <a:spcAft>
                <a:spcPts val="0"/>
              </a:spcAft>
              <a:buSzPts val="1529"/>
              <a:buNone/>
            </a:pPr>
            <a:r>
              <a:rPr lang="en-GB" sz="1300" b="1">
                <a:solidFill>
                  <a:srgbClr val="9BD5D6"/>
                </a:solidFill>
              </a:rPr>
              <a:t>Virtual Thematic Event: Exploration of Innovative Technologies, Policies, and Practices</a:t>
            </a:r>
            <a:endParaRPr sz="1300" b="1">
              <a:solidFill>
                <a:srgbClr val="9BD5D6"/>
              </a:solidFill>
            </a:endParaRPr>
          </a:p>
        </p:txBody>
      </p:sp>
      <p:sp>
        <p:nvSpPr>
          <p:cNvPr id="196" name="Google Shape;196;p2"/>
          <p:cNvSpPr txBox="1">
            <a:spLocks noGrp="1"/>
          </p:cNvSpPr>
          <p:nvPr>
            <p:ph type="title"/>
          </p:nvPr>
        </p:nvSpPr>
        <p:spPr>
          <a:xfrm>
            <a:off x="395536" y="431036"/>
            <a:ext cx="7128792" cy="2916666"/>
          </a:xfrm>
          <a:prstGeom prst="rect">
            <a:avLst/>
          </a:prstGeom>
          <a:noFill/>
          <a:ln>
            <a:noFill/>
          </a:ln>
        </p:spPr>
        <p:txBody>
          <a:bodyPr spcFirstLastPara="1" wrap="square" lIns="91425" tIns="45700" rIns="91425" bIns="45700" anchor="ctr" anchorCtr="0">
            <a:normAutofit/>
          </a:bodyPr>
          <a:lstStyle/>
          <a:p>
            <a:pPr marL="0" lvl="0" indent="0" algn="ctr" rtl="0">
              <a:lnSpc>
                <a:spcPct val="83333"/>
              </a:lnSpc>
              <a:spcBef>
                <a:spcPts val="0"/>
              </a:spcBef>
              <a:spcAft>
                <a:spcPts val="0"/>
              </a:spcAft>
              <a:buSzPts val="7200"/>
              <a:buNone/>
            </a:pPr>
            <a:r>
              <a:rPr lang="en-GB" sz="6600"/>
              <a:t>WELCOME</a:t>
            </a:r>
            <a:br>
              <a:rPr lang="en-GB" sz="6600"/>
            </a:br>
            <a:r>
              <a:rPr lang="en-GB" sz="2000"/>
              <a:t>  </a:t>
            </a:r>
            <a:br>
              <a:rPr lang="en-GB"/>
            </a:br>
            <a:r>
              <a:rPr lang="en-GB" sz="1800">
                <a:solidFill>
                  <a:srgbClr val="D1D1D4"/>
                </a:solidFill>
              </a:rPr>
              <a:t>Apertura y Presentación</a:t>
            </a:r>
            <a:br>
              <a:rPr lang="en-GB" sz="1800">
                <a:solidFill>
                  <a:srgbClr val="D1D1D4"/>
                </a:solidFill>
              </a:rPr>
            </a:br>
            <a:br>
              <a:rPr lang="en-GB" sz="1800">
                <a:solidFill>
                  <a:srgbClr val="D1D1D4"/>
                </a:solidFill>
              </a:rPr>
            </a:br>
            <a:r>
              <a:rPr lang="en-GB" sz="1800">
                <a:solidFill>
                  <a:srgbClr val="EFEFF0"/>
                </a:solidFill>
              </a:rPr>
              <a:t>Abertura e apresentação</a:t>
            </a:r>
            <a:br>
              <a:rPr lang="en-GB" sz="1800">
                <a:solidFill>
                  <a:srgbClr val="D1D1D4"/>
                </a:solidFill>
              </a:rPr>
            </a:br>
            <a:br>
              <a:rPr lang="en-GB" sz="1800">
                <a:solidFill>
                  <a:srgbClr val="D1D1D4"/>
                </a:solidFill>
              </a:rPr>
            </a:br>
            <a:r>
              <a:rPr lang="en-GB" sz="1800">
                <a:solidFill>
                  <a:srgbClr val="9BD5D6"/>
                </a:solidFill>
              </a:rPr>
              <a:t>Opening and Presentation</a:t>
            </a:r>
            <a:endParaRPr sz="1800">
              <a:solidFill>
                <a:srgbClr val="9BD5D6"/>
              </a:solidFill>
            </a:endParaRPr>
          </a:p>
        </p:txBody>
      </p:sp>
      <p:sp>
        <p:nvSpPr>
          <p:cNvPr id="197" name="Google Shape;197;p2"/>
          <p:cNvSpPr>
            <a:spLocks noGrp="1"/>
          </p:cNvSpPr>
          <p:nvPr>
            <p:ph type="pic" idx="2"/>
          </p:nvPr>
        </p:nvSpPr>
        <p:spPr>
          <a:xfrm>
            <a:off x="7812359" y="-1"/>
            <a:ext cx="1368153" cy="5715001"/>
          </a:xfrm>
          <a:prstGeom prst="rect">
            <a:avLst/>
          </a:prstGeom>
          <a:solidFill>
            <a:schemeClr val="dk2"/>
          </a:solidFill>
          <a:ln>
            <a:noFill/>
          </a:ln>
        </p:spPr>
        <p:txBody>
          <a:bodyPr/>
          <a:lstStyle/>
          <a:p>
            <a:endParaRPr lang="en-GB"/>
          </a:p>
        </p:txBody>
      </p:sp>
      <p:grpSp>
        <p:nvGrpSpPr>
          <p:cNvPr id="198" name="Google Shape;198;p2"/>
          <p:cNvGrpSpPr/>
          <p:nvPr/>
        </p:nvGrpSpPr>
        <p:grpSpPr>
          <a:xfrm>
            <a:off x="2474041" y="3347702"/>
            <a:ext cx="3080847" cy="699716"/>
            <a:chOff x="2497895" y="3347702"/>
            <a:chExt cx="3080847" cy="699716"/>
          </a:xfrm>
        </p:grpSpPr>
        <p:pic>
          <p:nvPicPr>
            <p:cNvPr id="199" name="Google Shape;199;p2" descr="Imagen que contiene nombre de la empresa&#10;&#10;Descripción generada automáticamente"/>
            <p:cNvPicPr preferRelativeResize="0"/>
            <p:nvPr/>
          </p:nvPicPr>
          <p:blipFill rotWithShape="1">
            <a:blip r:embed="rId3">
              <a:alphaModFix/>
            </a:blip>
            <a:srcRect l="86267" t="13395" r="3539" b="62968"/>
            <a:stretch/>
          </p:blipFill>
          <p:spPr>
            <a:xfrm>
              <a:off x="4203124" y="3348070"/>
              <a:ext cx="1375618" cy="699348"/>
            </a:xfrm>
            <a:prstGeom prst="rect">
              <a:avLst/>
            </a:prstGeom>
            <a:noFill/>
            <a:ln>
              <a:noFill/>
            </a:ln>
          </p:spPr>
        </p:pic>
        <p:pic>
          <p:nvPicPr>
            <p:cNvPr id="200" name="Google Shape;200;p2" descr="Imagen que contiene nombre de la empresa&#10;&#10;Descripción generada automáticamente"/>
            <p:cNvPicPr preferRelativeResize="0"/>
            <p:nvPr/>
          </p:nvPicPr>
          <p:blipFill rotWithShape="1">
            <a:blip r:embed="rId3">
              <a:alphaModFix/>
            </a:blip>
            <a:srcRect t="52176" r="81370" b="9737"/>
            <a:stretch/>
          </p:blipFill>
          <p:spPr>
            <a:xfrm>
              <a:off x="2497895" y="3347702"/>
              <a:ext cx="1561214" cy="699716"/>
            </a:xfrm>
            <a:prstGeom prst="rect">
              <a:avLst/>
            </a:prstGeom>
            <a:noFill/>
            <a:ln>
              <a:noFill/>
            </a:ln>
          </p:spPr>
        </p:pic>
      </p:grpSp>
      <p:pic>
        <p:nvPicPr>
          <p:cNvPr id="201" name="Google Shape;201;p2" descr="Imagen que contiene Texto&#10;&#10;Descripción generada automáticamente"/>
          <p:cNvPicPr preferRelativeResize="0"/>
          <p:nvPr/>
        </p:nvPicPr>
        <p:blipFill rotWithShape="1">
          <a:blip r:embed="rId4">
            <a:alphaModFix/>
          </a:blip>
          <a:srcRect/>
          <a:stretch/>
        </p:blipFill>
        <p:spPr>
          <a:xfrm>
            <a:off x="8104561" y="161178"/>
            <a:ext cx="783747" cy="76599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Google Shape;206;p33"/>
          <p:cNvPicPr preferRelativeResize="0">
            <a:picLocks noGrp="1"/>
          </p:cNvPicPr>
          <p:nvPr>
            <p:ph type="pic" idx="2"/>
          </p:nvPr>
        </p:nvPicPr>
        <p:blipFill rotWithShape="1">
          <a:blip r:embed="rId3">
            <a:alphaModFix/>
          </a:blip>
          <a:srcRect t="8906" b="8903"/>
          <a:stretch/>
        </p:blipFill>
        <p:spPr>
          <a:xfrm>
            <a:off x="0" y="0"/>
            <a:ext cx="9144000" cy="4729708"/>
          </a:xfrm>
          <a:prstGeom prst="rect">
            <a:avLst/>
          </a:prstGeom>
          <a:noFill/>
          <a:ln>
            <a:noFill/>
          </a:ln>
        </p:spPr>
      </p:pic>
      <p:sp>
        <p:nvSpPr>
          <p:cNvPr id="207" name="Google Shape;207;p33"/>
          <p:cNvSpPr/>
          <p:nvPr/>
        </p:nvSpPr>
        <p:spPr>
          <a:xfrm>
            <a:off x="0" y="1777380"/>
            <a:ext cx="7092280" cy="1496172"/>
          </a:xfrm>
          <a:prstGeom prst="rect">
            <a:avLst/>
          </a:prstGeom>
          <a:solidFill>
            <a:srgbClr val="FFFFFF"/>
          </a:solidFill>
          <a:ln>
            <a:noFill/>
          </a:ln>
        </p:spPr>
        <p:txBody>
          <a:bodyPr spcFirstLastPara="1" wrap="square" lIns="91425" tIns="72000" rIns="180000" bIns="45700" anchor="ctr" anchorCtr="0">
            <a:noAutofit/>
          </a:bodyPr>
          <a:lstStyle/>
          <a:p>
            <a:pPr marL="0" marR="0" lvl="0" indent="0" algn="r" rtl="0">
              <a:lnSpc>
                <a:spcPct val="118181"/>
              </a:lnSpc>
              <a:spcBef>
                <a:spcPts val="0"/>
              </a:spcBef>
              <a:spcAft>
                <a:spcPts val="0"/>
              </a:spcAft>
              <a:buClr>
                <a:srgbClr val="000000"/>
              </a:buClr>
              <a:buSzPts val="3400"/>
              <a:buFont typeface="Arial"/>
              <a:buNone/>
            </a:pPr>
            <a:r>
              <a:rPr lang="en-GB" sz="3400" b="1" i="0" u="none" strike="noStrike" cap="none">
                <a:solidFill>
                  <a:schemeClr val="dk1"/>
                </a:solidFill>
                <a:latin typeface="Archivo"/>
                <a:ea typeface="Archivo"/>
                <a:cs typeface="Archivo"/>
                <a:sym typeface="Archivo"/>
              </a:rPr>
              <a:t>Bloque A: Bienvenida</a:t>
            </a:r>
            <a:endParaRPr sz="1400" b="0" i="0" u="none" strike="noStrike" cap="none">
              <a:solidFill>
                <a:srgbClr val="000000"/>
              </a:solidFill>
              <a:latin typeface="Arial"/>
              <a:ea typeface="Arial"/>
              <a:cs typeface="Arial"/>
              <a:sym typeface="Arial"/>
            </a:endParaRPr>
          </a:p>
        </p:txBody>
      </p:sp>
      <p:pic>
        <p:nvPicPr>
          <p:cNvPr id="208" name="Google Shape;208;p33" descr="Imagen que contiene Texto&#10;&#10;Descripción generada automáticamente"/>
          <p:cNvPicPr preferRelativeResize="0"/>
          <p:nvPr/>
        </p:nvPicPr>
        <p:blipFill rotWithShape="1">
          <a:blip r:embed="rId4">
            <a:alphaModFix/>
          </a:blip>
          <a:srcRect/>
          <a:stretch/>
        </p:blipFill>
        <p:spPr>
          <a:xfrm>
            <a:off x="145893" y="4865186"/>
            <a:ext cx="783747" cy="765994"/>
          </a:xfrm>
          <a:prstGeom prst="rect">
            <a:avLst/>
          </a:prstGeom>
          <a:noFill/>
          <a:ln>
            <a:noFill/>
          </a:ln>
        </p:spPr>
      </p:pic>
      <p:sp>
        <p:nvSpPr>
          <p:cNvPr id="209" name="Google Shape;209;p33"/>
          <p:cNvSpPr txBox="1">
            <a:spLocks noGrp="1"/>
          </p:cNvSpPr>
          <p:nvPr>
            <p:ph type="subTitle" idx="1"/>
          </p:nvPr>
        </p:nvSpPr>
        <p:spPr>
          <a:xfrm>
            <a:off x="1311046" y="4781380"/>
            <a:ext cx="7386762" cy="933605"/>
          </a:xfrm>
          <a:prstGeom prst="rect">
            <a:avLst/>
          </a:prstGeom>
          <a:noFill/>
          <a:ln>
            <a:noFill/>
          </a:ln>
        </p:spPr>
        <p:txBody>
          <a:bodyPr spcFirstLastPara="1" wrap="square" lIns="91425" tIns="45700" rIns="91425" bIns="45700" anchor="t" anchorCtr="0">
            <a:noAutofit/>
          </a:bodyPr>
          <a:lstStyle/>
          <a:p>
            <a:pPr marL="457200" lvl="0" indent="-381000" algn="ctr" rtl="0">
              <a:lnSpc>
                <a:spcPct val="100000"/>
              </a:lnSpc>
              <a:spcBef>
                <a:spcPts val="400"/>
              </a:spcBef>
              <a:spcAft>
                <a:spcPts val="0"/>
              </a:spcAft>
              <a:buSzPts val="1529"/>
              <a:buNone/>
            </a:pPr>
            <a:r>
              <a:rPr lang="en-GB" sz="1300" b="1">
                <a:solidFill>
                  <a:srgbClr val="D1D1D4"/>
                </a:solidFill>
              </a:rPr>
              <a:t>Evento Temático Virtual: Exploración de Tecnologías Innovadoras, Políticas y Prácticas</a:t>
            </a:r>
            <a:endParaRPr/>
          </a:p>
          <a:p>
            <a:pPr marL="457200" lvl="0" indent="-381000" algn="ctr" rtl="0">
              <a:lnSpc>
                <a:spcPct val="100000"/>
              </a:lnSpc>
              <a:spcBef>
                <a:spcPts val="400"/>
              </a:spcBef>
              <a:spcAft>
                <a:spcPts val="0"/>
              </a:spcAft>
              <a:buSzPts val="1529"/>
              <a:buNone/>
            </a:pPr>
            <a:r>
              <a:rPr lang="en-GB" sz="1300" b="1">
                <a:solidFill>
                  <a:srgbClr val="EFEFF0"/>
                </a:solidFill>
              </a:rPr>
              <a:t>Evento Temático Virtual: Exploração de Tecnologias Inovadoras, Políticas e Práticas</a:t>
            </a:r>
            <a:endParaRPr/>
          </a:p>
          <a:p>
            <a:pPr marL="457200" lvl="0" indent="-381000" algn="ctr" rtl="0">
              <a:lnSpc>
                <a:spcPct val="100000"/>
              </a:lnSpc>
              <a:spcBef>
                <a:spcPts val="400"/>
              </a:spcBef>
              <a:spcAft>
                <a:spcPts val="0"/>
              </a:spcAft>
              <a:buSzPts val="1529"/>
              <a:buNone/>
            </a:pPr>
            <a:r>
              <a:rPr lang="en-GB" sz="1300" b="1">
                <a:solidFill>
                  <a:srgbClr val="9BD5D6"/>
                </a:solidFill>
              </a:rPr>
              <a:t>Virtual Thematic Event: Exploration of Innovative Technologies, Policies, and Practices</a:t>
            </a:r>
            <a:endParaRPr sz="1300" b="1">
              <a:solidFill>
                <a:srgbClr val="9BD5D6"/>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5"/>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Bienvenida</a:t>
            </a:r>
            <a:endParaRPr/>
          </a:p>
        </p:txBody>
      </p:sp>
      <p:sp>
        <p:nvSpPr>
          <p:cNvPr id="215" name="Google Shape;215;p35"/>
          <p:cNvSpPr txBox="1">
            <a:spLocks noGrp="1"/>
          </p:cNvSpPr>
          <p:nvPr>
            <p:ph type="body" idx="1"/>
          </p:nvPr>
        </p:nvSpPr>
        <p:spPr>
          <a:xfrm>
            <a:off x="385639" y="1121613"/>
            <a:ext cx="8229600" cy="4433367"/>
          </a:xfrm>
          <a:prstGeom prst="rect">
            <a:avLst/>
          </a:prstGeom>
          <a:noFill/>
          <a:ln>
            <a:noFill/>
          </a:ln>
        </p:spPr>
        <p:txBody>
          <a:bodyPr spcFirstLastPara="1" wrap="square" lIns="91425" tIns="45700" rIns="91425" bIns="45700" anchor="t" anchorCtr="0">
            <a:normAutofit/>
          </a:bodyPr>
          <a:lstStyle/>
          <a:p>
            <a:pPr marL="88900" lvl="0" indent="0" algn="l" rtl="0">
              <a:lnSpc>
                <a:spcPct val="145454"/>
              </a:lnSpc>
              <a:spcBef>
                <a:spcPts val="440"/>
              </a:spcBef>
              <a:spcAft>
                <a:spcPts val="0"/>
              </a:spcAft>
              <a:buSzPts val="3143"/>
              <a:buNone/>
            </a:pPr>
            <a:r>
              <a:rPr lang="en-GB" sz="2000"/>
              <a:t>Bloque A (2 min): Bienvenida</a:t>
            </a:r>
            <a:endParaRPr sz="2000"/>
          </a:p>
          <a:p>
            <a:pPr marL="88900" lvl="0" indent="0" algn="l" rtl="0">
              <a:lnSpc>
                <a:spcPct val="145454"/>
              </a:lnSpc>
              <a:spcBef>
                <a:spcPts val="440"/>
              </a:spcBef>
              <a:spcAft>
                <a:spcPts val="0"/>
              </a:spcAft>
              <a:buSzPts val="3143"/>
              <a:buNone/>
            </a:pPr>
            <a:r>
              <a:rPr lang="en-GB" sz="2000"/>
              <a:t>Bloque B (5 min): Descripción del proyecto</a:t>
            </a:r>
            <a:endParaRPr/>
          </a:p>
          <a:p>
            <a:pPr marL="88900" lvl="0" indent="0" algn="l" rtl="0">
              <a:lnSpc>
                <a:spcPct val="145454"/>
              </a:lnSpc>
              <a:spcBef>
                <a:spcPts val="440"/>
              </a:spcBef>
              <a:spcAft>
                <a:spcPts val="0"/>
              </a:spcAft>
              <a:buSzPts val="3143"/>
              <a:buNone/>
            </a:pPr>
            <a:r>
              <a:rPr lang="en-GB" sz="2000"/>
              <a:t>Bloque C (5 min): EULAC ENERGYTRAN paquetes de trabajo tecnológicos </a:t>
            </a:r>
            <a:endParaRPr/>
          </a:p>
          <a:p>
            <a:pPr marL="914400" lvl="1" indent="-368300" algn="l" rtl="0">
              <a:lnSpc>
                <a:spcPct val="145454"/>
              </a:lnSpc>
              <a:spcBef>
                <a:spcPts val="440"/>
              </a:spcBef>
              <a:spcAft>
                <a:spcPts val="0"/>
              </a:spcAft>
              <a:buSzPts val="2316"/>
              <a:buChar char="−"/>
            </a:pPr>
            <a:r>
              <a:rPr lang="en-GB" sz="2000"/>
              <a:t>Paquete de trabajo 1 Movilidades para Tecnología</a:t>
            </a:r>
            <a:endParaRPr/>
          </a:p>
          <a:p>
            <a:pPr marL="914400" lvl="1" indent="-368300" algn="l" rtl="0">
              <a:lnSpc>
                <a:spcPct val="145454"/>
              </a:lnSpc>
              <a:spcBef>
                <a:spcPts val="440"/>
              </a:spcBef>
              <a:spcAft>
                <a:spcPts val="0"/>
              </a:spcAft>
              <a:buSzPts val="2316"/>
              <a:buChar char="−"/>
            </a:pPr>
            <a:r>
              <a:rPr lang="en-GB" sz="2000"/>
              <a:t>Paquete de trabajo 2 Acciones de Investigación e Innovación Tecnológica</a:t>
            </a:r>
            <a:endParaRPr/>
          </a:p>
          <a:p>
            <a:pPr marL="88900" lvl="0" indent="0" algn="l" rtl="0">
              <a:lnSpc>
                <a:spcPct val="145454"/>
              </a:lnSpc>
              <a:spcBef>
                <a:spcPts val="440"/>
              </a:spcBef>
              <a:spcAft>
                <a:spcPts val="0"/>
              </a:spcAft>
              <a:buSzPts val="3143"/>
              <a:buNone/>
            </a:pPr>
            <a:r>
              <a:rPr lang="en-GB" sz="2000"/>
              <a:t>Bloque D (3 min): Estructura del evento virtual</a:t>
            </a:r>
            <a:endParaRPr/>
          </a:p>
          <a:p>
            <a:pPr marL="457200" lvl="0" indent="-168718" algn="l" rtl="0">
              <a:lnSpc>
                <a:spcPct val="145454"/>
              </a:lnSpc>
              <a:spcBef>
                <a:spcPts val="440"/>
              </a:spcBef>
              <a:spcAft>
                <a:spcPts val="0"/>
              </a:spcAft>
              <a:buSzPts val="3143"/>
              <a:buFont typeface="Noto Sans Symbols"/>
              <a:buNone/>
            </a:pPr>
            <a:endParaRPr sz="2000"/>
          </a:p>
          <a:p>
            <a:pPr marL="88900" lvl="0" indent="0" algn="l" rtl="0">
              <a:lnSpc>
                <a:spcPct val="145454"/>
              </a:lnSpc>
              <a:spcBef>
                <a:spcPts val="440"/>
              </a:spcBef>
              <a:spcAft>
                <a:spcPts val="0"/>
              </a:spcAft>
              <a:buSzPts val="2316"/>
              <a:buNone/>
            </a:pP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p46"/>
          <p:cNvPicPr preferRelativeResize="0">
            <a:picLocks noGrp="1"/>
          </p:cNvPicPr>
          <p:nvPr>
            <p:ph type="pic" idx="2"/>
          </p:nvPr>
        </p:nvPicPr>
        <p:blipFill rotWithShape="1">
          <a:blip r:embed="rId3">
            <a:alphaModFix/>
          </a:blip>
          <a:srcRect t="8906" b="8903"/>
          <a:stretch/>
        </p:blipFill>
        <p:spPr>
          <a:xfrm>
            <a:off x="0" y="0"/>
            <a:ext cx="9144000" cy="4729708"/>
          </a:xfrm>
          <a:prstGeom prst="rect">
            <a:avLst/>
          </a:prstGeom>
          <a:noFill/>
          <a:ln>
            <a:noFill/>
          </a:ln>
        </p:spPr>
      </p:pic>
      <p:sp>
        <p:nvSpPr>
          <p:cNvPr id="221" name="Google Shape;221;p46"/>
          <p:cNvSpPr/>
          <p:nvPr/>
        </p:nvSpPr>
        <p:spPr>
          <a:xfrm>
            <a:off x="0" y="1777380"/>
            <a:ext cx="7092280" cy="1496172"/>
          </a:xfrm>
          <a:prstGeom prst="rect">
            <a:avLst/>
          </a:prstGeom>
          <a:solidFill>
            <a:srgbClr val="FFFFFF"/>
          </a:solidFill>
          <a:ln>
            <a:noFill/>
          </a:ln>
        </p:spPr>
        <p:txBody>
          <a:bodyPr spcFirstLastPara="1" wrap="square" lIns="91425" tIns="72000" rIns="180000" bIns="45700" anchor="ctr" anchorCtr="0">
            <a:noAutofit/>
          </a:bodyPr>
          <a:lstStyle/>
          <a:p>
            <a:pPr marL="0" marR="0" lvl="0" indent="0" algn="r" rtl="0">
              <a:lnSpc>
                <a:spcPct val="118181"/>
              </a:lnSpc>
              <a:spcBef>
                <a:spcPts val="0"/>
              </a:spcBef>
              <a:spcAft>
                <a:spcPts val="0"/>
              </a:spcAft>
              <a:buClr>
                <a:srgbClr val="000000"/>
              </a:buClr>
              <a:buSzPts val="3400"/>
              <a:buFont typeface="Arial"/>
              <a:buNone/>
            </a:pPr>
            <a:r>
              <a:rPr lang="en-GB" sz="3400" b="1" i="0" u="none" strike="noStrike" cap="none">
                <a:solidFill>
                  <a:schemeClr val="dk1"/>
                </a:solidFill>
                <a:latin typeface="Archivo"/>
                <a:ea typeface="Archivo"/>
                <a:cs typeface="Archivo"/>
                <a:sym typeface="Archivo"/>
              </a:rPr>
              <a:t>Bloque B: Descripción del proyecto</a:t>
            </a:r>
            <a:endParaRPr sz="1400" b="0" i="0" u="none" strike="noStrike" cap="none">
              <a:solidFill>
                <a:srgbClr val="000000"/>
              </a:solidFill>
              <a:latin typeface="Arial"/>
              <a:ea typeface="Arial"/>
              <a:cs typeface="Arial"/>
              <a:sym typeface="Arial"/>
            </a:endParaRPr>
          </a:p>
        </p:txBody>
      </p:sp>
      <p:pic>
        <p:nvPicPr>
          <p:cNvPr id="222" name="Google Shape;222;p46" descr="Imagen que contiene Texto&#10;&#10;Descripción generada automáticamente"/>
          <p:cNvPicPr preferRelativeResize="0"/>
          <p:nvPr/>
        </p:nvPicPr>
        <p:blipFill rotWithShape="1">
          <a:blip r:embed="rId4">
            <a:alphaModFix/>
          </a:blip>
          <a:srcRect/>
          <a:stretch/>
        </p:blipFill>
        <p:spPr>
          <a:xfrm>
            <a:off x="145893" y="4865186"/>
            <a:ext cx="783747" cy="765994"/>
          </a:xfrm>
          <a:prstGeom prst="rect">
            <a:avLst/>
          </a:prstGeom>
          <a:noFill/>
          <a:ln>
            <a:noFill/>
          </a:ln>
        </p:spPr>
      </p:pic>
      <p:sp>
        <p:nvSpPr>
          <p:cNvPr id="223" name="Google Shape;223;p46"/>
          <p:cNvSpPr txBox="1">
            <a:spLocks noGrp="1"/>
          </p:cNvSpPr>
          <p:nvPr>
            <p:ph type="subTitle" idx="1"/>
          </p:nvPr>
        </p:nvSpPr>
        <p:spPr>
          <a:xfrm>
            <a:off x="1311046" y="4781380"/>
            <a:ext cx="7386762" cy="933605"/>
          </a:xfrm>
          <a:prstGeom prst="rect">
            <a:avLst/>
          </a:prstGeom>
          <a:noFill/>
          <a:ln>
            <a:noFill/>
          </a:ln>
        </p:spPr>
        <p:txBody>
          <a:bodyPr spcFirstLastPara="1" wrap="square" lIns="91425" tIns="45700" rIns="91425" bIns="45700" anchor="t" anchorCtr="0">
            <a:noAutofit/>
          </a:bodyPr>
          <a:lstStyle/>
          <a:p>
            <a:pPr marL="457200" lvl="0" indent="-381000" algn="ctr" rtl="0">
              <a:lnSpc>
                <a:spcPct val="100000"/>
              </a:lnSpc>
              <a:spcBef>
                <a:spcPts val="400"/>
              </a:spcBef>
              <a:spcAft>
                <a:spcPts val="0"/>
              </a:spcAft>
              <a:buSzPts val="1529"/>
              <a:buNone/>
            </a:pPr>
            <a:r>
              <a:rPr lang="en-GB" sz="1300" b="1">
                <a:solidFill>
                  <a:srgbClr val="D1D1D4"/>
                </a:solidFill>
              </a:rPr>
              <a:t>Evento Temático Virtual: Exploración de Tecnologías Innovadoras, Políticas y Prácticas</a:t>
            </a:r>
            <a:endParaRPr/>
          </a:p>
          <a:p>
            <a:pPr marL="457200" lvl="0" indent="-381000" algn="ctr" rtl="0">
              <a:lnSpc>
                <a:spcPct val="100000"/>
              </a:lnSpc>
              <a:spcBef>
                <a:spcPts val="400"/>
              </a:spcBef>
              <a:spcAft>
                <a:spcPts val="0"/>
              </a:spcAft>
              <a:buSzPts val="1529"/>
              <a:buNone/>
            </a:pPr>
            <a:r>
              <a:rPr lang="en-GB" sz="1300" b="1">
                <a:solidFill>
                  <a:srgbClr val="EFEFF0"/>
                </a:solidFill>
              </a:rPr>
              <a:t>Evento Temático Virtual: Exploração de Tecnologias Inovadoras, Políticas e Práticas</a:t>
            </a:r>
            <a:endParaRPr/>
          </a:p>
          <a:p>
            <a:pPr marL="457200" lvl="0" indent="-381000" algn="ctr" rtl="0">
              <a:lnSpc>
                <a:spcPct val="100000"/>
              </a:lnSpc>
              <a:spcBef>
                <a:spcPts val="400"/>
              </a:spcBef>
              <a:spcAft>
                <a:spcPts val="0"/>
              </a:spcAft>
              <a:buSzPts val="1529"/>
              <a:buNone/>
            </a:pPr>
            <a:r>
              <a:rPr lang="en-GB" sz="1300" b="1">
                <a:solidFill>
                  <a:srgbClr val="9BD5D6"/>
                </a:solidFill>
              </a:rPr>
              <a:t>Virtual Thematic Event: Exploration of Innovative Technologies, Policies, and Practices</a:t>
            </a:r>
            <a:endParaRPr sz="1300" b="1">
              <a:solidFill>
                <a:srgbClr val="9BD5D6"/>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47"/>
          <p:cNvSpPr txBox="1">
            <a:spLocks noGrp="1"/>
          </p:cNvSpPr>
          <p:nvPr>
            <p:ph type="body" idx="1"/>
          </p:nvPr>
        </p:nvSpPr>
        <p:spPr>
          <a:xfrm>
            <a:off x="2674620" y="1288737"/>
            <a:ext cx="6094390" cy="3297327"/>
          </a:xfrm>
          <a:prstGeom prst="rect">
            <a:avLst/>
          </a:prstGeom>
          <a:noFill/>
          <a:ln>
            <a:noFill/>
          </a:ln>
        </p:spPr>
        <p:txBody>
          <a:bodyPr spcFirstLastPara="1" wrap="square" lIns="91425" tIns="45700" rIns="91425" bIns="45700" anchor="t" anchorCtr="0">
            <a:normAutofit/>
          </a:bodyPr>
          <a:lstStyle/>
          <a:p>
            <a:pPr marL="0" lvl="0" indent="0" algn="just" rtl="0">
              <a:lnSpc>
                <a:spcPct val="136363"/>
              </a:lnSpc>
              <a:spcBef>
                <a:spcPts val="0"/>
              </a:spcBef>
              <a:spcAft>
                <a:spcPts val="0"/>
              </a:spcAft>
              <a:buSzPts val="2200"/>
              <a:buNone/>
            </a:pPr>
            <a:endParaRPr sz="2800">
              <a:solidFill>
                <a:srgbClr val="FF0000"/>
              </a:solidFill>
            </a:endParaRPr>
          </a:p>
          <a:p>
            <a:pPr marL="0" lvl="0" indent="0" algn="just" rtl="0">
              <a:lnSpc>
                <a:spcPct val="136363"/>
              </a:lnSpc>
              <a:spcBef>
                <a:spcPts val="0"/>
              </a:spcBef>
              <a:spcAft>
                <a:spcPts val="0"/>
              </a:spcAft>
              <a:buSzPts val="2200"/>
              <a:buNone/>
            </a:pPr>
            <a:endParaRPr sz="950"/>
          </a:p>
        </p:txBody>
      </p:sp>
      <p:sp>
        <p:nvSpPr>
          <p:cNvPr id="229" name="Google Shape;229;p47"/>
          <p:cNvSpPr txBox="1">
            <a:spLocks noGrp="1"/>
          </p:cNvSpPr>
          <p:nvPr>
            <p:ph type="title"/>
          </p:nvPr>
        </p:nvSpPr>
        <p:spPr>
          <a:xfrm>
            <a:off x="457200" y="-1"/>
            <a:ext cx="8229600" cy="83689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000"/>
              <a:buNone/>
            </a:pPr>
            <a:r>
              <a:rPr lang="en-GB" sz="2000"/>
              <a:t>Bloque B: Descripción del proyecto</a:t>
            </a:r>
            <a:endParaRPr/>
          </a:p>
        </p:txBody>
      </p:sp>
      <p:sp>
        <p:nvSpPr>
          <p:cNvPr id="230" name="Google Shape;230;p47"/>
          <p:cNvSpPr txBox="1">
            <a:spLocks noGrp="1"/>
          </p:cNvSpPr>
          <p:nvPr>
            <p:ph type="body" idx="3"/>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0"/>
              </a:spcBef>
              <a:spcAft>
                <a:spcPts val="0"/>
              </a:spcAft>
              <a:buClr>
                <a:schemeClr val="dk1"/>
              </a:buClr>
              <a:buSzPts val="1200"/>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p48"/>
          <p:cNvPicPr preferRelativeResize="0">
            <a:picLocks noGrp="1"/>
          </p:cNvPicPr>
          <p:nvPr>
            <p:ph type="pic" idx="2"/>
          </p:nvPr>
        </p:nvPicPr>
        <p:blipFill rotWithShape="1">
          <a:blip r:embed="rId3">
            <a:alphaModFix/>
          </a:blip>
          <a:srcRect t="8906" b="8903"/>
          <a:stretch/>
        </p:blipFill>
        <p:spPr>
          <a:xfrm>
            <a:off x="0" y="0"/>
            <a:ext cx="9144000" cy="4729708"/>
          </a:xfrm>
          <a:prstGeom prst="rect">
            <a:avLst/>
          </a:prstGeom>
          <a:noFill/>
          <a:ln>
            <a:noFill/>
          </a:ln>
        </p:spPr>
      </p:pic>
      <p:sp>
        <p:nvSpPr>
          <p:cNvPr id="236" name="Google Shape;236;p48"/>
          <p:cNvSpPr/>
          <p:nvPr/>
        </p:nvSpPr>
        <p:spPr>
          <a:xfrm>
            <a:off x="0" y="1777380"/>
            <a:ext cx="7092280" cy="1496172"/>
          </a:xfrm>
          <a:prstGeom prst="rect">
            <a:avLst/>
          </a:prstGeom>
          <a:solidFill>
            <a:srgbClr val="FFFFFF"/>
          </a:solidFill>
          <a:ln>
            <a:noFill/>
          </a:ln>
        </p:spPr>
        <p:txBody>
          <a:bodyPr spcFirstLastPara="1" wrap="square" lIns="91425" tIns="72000" rIns="180000" bIns="45700" anchor="ctr" anchorCtr="0">
            <a:noAutofit/>
          </a:bodyPr>
          <a:lstStyle/>
          <a:p>
            <a:pPr marL="0" marR="0" lvl="0" indent="0" algn="r" rtl="0">
              <a:lnSpc>
                <a:spcPct val="118181"/>
              </a:lnSpc>
              <a:spcBef>
                <a:spcPts val="0"/>
              </a:spcBef>
              <a:spcAft>
                <a:spcPts val="0"/>
              </a:spcAft>
              <a:buClr>
                <a:srgbClr val="000000"/>
              </a:buClr>
              <a:buSzPts val="3200"/>
              <a:buFont typeface="Arial"/>
              <a:buNone/>
            </a:pPr>
            <a:r>
              <a:rPr lang="en-GB" sz="3200" b="1" i="0" u="none" strike="noStrike" cap="none">
                <a:solidFill>
                  <a:schemeClr val="dk1"/>
                </a:solidFill>
                <a:latin typeface="Archivo"/>
                <a:ea typeface="Archivo"/>
                <a:cs typeface="Archivo"/>
                <a:sym typeface="Archivo"/>
              </a:rPr>
              <a:t>Bloque C: EULAC ENERGYTRAN paquetes de trabajo tecnológicos</a:t>
            </a:r>
            <a:endParaRPr sz="1400" b="0" i="0" u="none" strike="noStrike" cap="none">
              <a:solidFill>
                <a:srgbClr val="000000"/>
              </a:solidFill>
              <a:latin typeface="Arial"/>
              <a:ea typeface="Arial"/>
              <a:cs typeface="Arial"/>
              <a:sym typeface="Arial"/>
            </a:endParaRPr>
          </a:p>
        </p:txBody>
      </p:sp>
      <p:pic>
        <p:nvPicPr>
          <p:cNvPr id="237" name="Google Shape;237;p48" descr="Imagen que contiene Texto&#10;&#10;Descripción generada automáticamente"/>
          <p:cNvPicPr preferRelativeResize="0"/>
          <p:nvPr/>
        </p:nvPicPr>
        <p:blipFill rotWithShape="1">
          <a:blip r:embed="rId4">
            <a:alphaModFix/>
          </a:blip>
          <a:srcRect/>
          <a:stretch/>
        </p:blipFill>
        <p:spPr>
          <a:xfrm>
            <a:off x="145893" y="4865186"/>
            <a:ext cx="783747" cy="765994"/>
          </a:xfrm>
          <a:prstGeom prst="rect">
            <a:avLst/>
          </a:prstGeom>
          <a:noFill/>
          <a:ln>
            <a:noFill/>
          </a:ln>
        </p:spPr>
      </p:pic>
      <p:sp>
        <p:nvSpPr>
          <p:cNvPr id="238" name="Google Shape;238;p48"/>
          <p:cNvSpPr txBox="1">
            <a:spLocks noGrp="1"/>
          </p:cNvSpPr>
          <p:nvPr>
            <p:ph type="subTitle" idx="1"/>
          </p:nvPr>
        </p:nvSpPr>
        <p:spPr>
          <a:xfrm>
            <a:off x="1311046" y="4781380"/>
            <a:ext cx="7386762" cy="933605"/>
          </a:xfrm>
          <a:prstGeom prst="rect">
            <a:avLst/>
          </a:prstGeom>
          <a:noFill/>
          <a:ln>
            <a:noFill/>
          </a:ln>
        </p:spPr>
        <p:txBody>
          <a:bodyPr spcFirstLastPara="1" wrap="square" lIns="91425" tIns="45700" rIns="91425" bIns="45700" anchor="t" anchorCtr="0">
            <a:noAutofit/>
          </a:bodyPr>
          <a:lstStyle/>
          <a:p>
            <a:pPr marL="457200" lvl="0" indent="-381000" algn="ctr" rtl="0">
              <a:lnSpc>
                <a:spcPct val="100000"/>
              </a:lnSpc>
              <a:spcBef>
                <a:spcPts val="400"/>
              </a:spcBef>
              <a:spcAft>
                <a:spcPts val="0"/>
              </a:spcAft>
              <a:buSzPts val="1529"/>
              <a:buNone/>
            </a:pPr>
            <a:r>
              <a:rPr lang="en-GB" sz="1300" b="1">
                <a:solidFill>
                  <a:srgbClr val="D1D1D4"/>
                </a:solidFill>
              </a:rPr>
              <a:t>Evento Temático Virtual: Exploración de Tecnologías Innovadoras, Políticas y Prácticas</a:t>
            </a:r>
            <a:endParaRPr/>
          </a:p>
          <a:p>
            <a:pPr marL="457200" lvl="0" indent="-381000" algn="ctr" rtl="0">
              <a:lnSpc>
                <a:spcPct val="100000"/>
              </a:lnSpc>
              <a:spcBef>
                <a:spcPts val="400"/>
              </a:spcBef>
              <a:spcAft>
                <a:spcPts val="0"/>
              </a:spcAft>
              <a:buSzPts val="1529"/>
              <a:buNone/>
            </a:pPr>
            <a:r>
              <a:rPr lang="en-GB" sz="1300" b="1">
                <a:solidFill>
                  <a:srgbClr val="EFEFF0"/>
                </a:solidFill>
              </a:rPr>
              <a:t>Evento Temático Virtual: Exploração de Tecnologias Inovadoras, Políticas e Práticas</a:t>
            </a:r>
            <a:endParaRPr/>
          </a:p>
          <a:p>
            <a:pPr marL="457200" lvl="0" indent="-381000" algn="ctr" rtl="0">
              <a:lnSpc>
                <a:spcPct val="100000"/>
              </a:lnSpc>
              <a:spcBef>
                <a:spcPts val="400"/>
              </a:spcBef>
              <a:spcAft>
                <a:spcPts val="0"/>
              </a:spcAft>
              <a:buSzPts val="1529"/>
              <a:buNone/>
            </a:pPr>
            <a:r>
              <a:rPr lang="en-GB" sz="1300" b="1">
                <a:solidFill>
                  <a:srgbClr val="9BD5D6"/>
                </a:solidFill>
              </a:rPr>
              <a:t>Virtual Thematic Event: Exploration of Innovative Technologies, Policies, and Practices</a:t>
            </a:r>
            <a:endParaRPr sz="1300" b="1">
              <a:solidFill>
                <a:srgbClr val="9BD5D6"/>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49"/>
          <p:cNvSpPr txBox="1">
            <a:spLocks noGrp="1"/>
          </p:cNvSpPr>
          <p:nvPr>
            <p:ph type="body" idx="1"/>
          </p:nvPr>
        </p:nvSpPr>
        <p:spPr>
          <a:xfrm>
            <a:off x="2738714" y="1936437"/>
            <a:ext cx="6094390" cy="3297327"/>
          </a:xfrm>
          <a:prstGeom prst="rect">
            <a:avLst/>
          </a:prstGeom>
          <a:noFill/>
          <a:ln>
            <a:noFill/>
          </a:ln>
        </p:spPr>
        <p:txBody>
          <a:bodyPr spcFirstLastPara="1" wrap="square" lIns="91425" tIns="45700" rIns="91425" bIns="45700" anchor="t" anchorCtr="0">
            <a:normAutofit fontScale="92500" lnSpcReduction="10000"/>
          </a:bodyPr>
          <a:lstStyle/>
          <a:p>
            <a:pPr marL="171450" lvl="0" indent="-171569" algn="just" rtl="0">
              <a:lnSpc>
                <a:spcPct val="136363"/>
              </a:lnSpc>
              <a:spcBef>
                <a:spcPts val="0"/>
              </a:spcBef>
              <a:spcAft>
                <a:spcPts val="0"/>
              </a:spcAft>
              <a:buSzPct val="250355"/>
              <a:buFont typeface="Noto Sans Symbols"/>
              <a:buChar char="⮚"/>
            </a:pPr>
            <a:r>
              <a:rPr lang="en-GB" sz="950" b="1"/>
              <a:t>Objetivo</a:t>
            </a:r>
            <a:r>
              <a:rPr lang="en-GB" sz="950"/>
              <a:t>: El objetivo principal del WP1 es facilitar el intercambio de conocimientos y experiencia entre las infraestructuras de investigación europeas y latinoamericanas en el sector de la energía. Esto incluye la promoción de redes de cooperación científica y el fortalecimiento de la colaboración para abordar los desafíos comunes relacionados con la transición energética.</a:t>
            </a:r>
            <a:endParaRPr/>
          </a:p>
          <a:p>
            <a:pPr marL="171450" lvl="0" indent="-171569" algn="just" rtl="0">
              <a:lnSpc>
                <a:spcPct val="136363"/>
              </a:lnSpc>
              <a:spcBef>
                <a:spcPts val="0"/>
              </a:spcBef>
              <a:spcAft>
                <a:spcPts val="0"/>
              </a:spcAft>
              <a:buSzPct val="250355"/>
              <a:buFont typeface="Noto Sans Symbols"/>
              <a:buChar char="⮚"/>
            </a:pPr>
            <a:r>
              <a:rPr lang="en-GB" sz="950" b="1"/>
              <a:t>Actividades clave</a:t>
            </a:r>
            <a:r>
              <a:rPr lang="en-GB" sz="950"/>
              <a:t>:</a:t>
            </a:r>
            <a:endParaRPr/>
          </a:p>
          <a:p>
            <a:pPr marL="628650" lvl="1" indent="-171926" algn="just" rtl="0">
              <a:lnSpc>
                <a:spcPct val="136363"/>
              </a:lnSpc>
              <a:spcBef>
                <a:spcPts val="0"/>
              </a:spcBef>
              <a:spcAft>
                <a:spcPts val="0"/>
              </a:spcAft>
              <a:buSzPct val="250355"/>
              <a:buFont typeface="Arial"/>
              <a:buChar char="•"/>
            </a:pPr>
            <a:r>
              <a:rPr lang="en-GB" sz="950"/>
              <a:t>Facilitar al menos 15 movilidades de entidades latinoamericanas a infraestructuras de investigación europeas y una movilidad de entidades europeas a latinoamericanas.</a:t>
            </a:r>
            <a:endParaRPr/>
          </a:p>
          <a:p>
            <a:pPr marL="628650" lvl="1" indent="-171926" algn="just" rtl="0">
              <a:lnSpc>
                <a:spcPct val="136363"/>
              </a:lnSpc>
              <a:spcBef>
                <a:spcPts val="0"/>
              </a:spcBef>
              <a:spcAft>
                <a:spcPts val="0"/>
              </a:spcAft>
              <a:buSzPct val="250355"/>
              <a:buFont typeface="Arial"/>
              <a:buChar char="•"/>
            </a:pPr>
            <a:r>
              <a:rPr lang="en-GB" sz="950"/>
              <a:t>Brindar asistencia técnica para el desarrollo de capacidades de las comunidades originarias y rurales en el uso de energía verde, centrándose particularmente en la energía solar térmica para necesidades sociales como la desalinización del agua.</a:t>
            </a:r>
            <a:endParaRPr/>
          </a:p>
          <a:p>
            <a:pPr marL="628650" lvl="1" indent="-171926" algn="just" rtl="0">
              <a:lnSpc>
                <a:spcPct val="136363"/>
              </a:lnSpc>
              <a:spcBef>
                <a:spcPts val="0"/>
              </a:spcBef>
              <a:spcAft>
                <a:spcPts val="0"/>
              </a:spcAft>
              <a:buSzPct val="250355"/>
              <a:buFont typeface="Arial"/>
              <a:buChar char="•"/>
            </a:pPr>
            <a:r>
              <a:rPr lang="en-GB" sz="950"/>
              <a:t>Elaborar un inventario de infraestructuras de investigación disponibles en América Latina y Europa para apoyar la implementación y consolidación de la producción de hidrógeno verde y las cadenas de suministro de litio.</a:t>
            </a:r>
            <a:endParaRPr/>
          </a:p>
          <a:p>
            <a:pPr marL="171450" lvl="0" indent="-171569" algn="just" rtl="0">
              <a:lnSpc>
                <a:spcPct val="136363"/>
              </a:lnSpc>
              <a:spcBef>
                <a:spcPts val="0"/>
              </a:spcBef>
              <a:spcAft>
                <a:spcPts val="0"/>
              </a:spcAft>
              <a:buSzPct val="250355"/>
              <a:buFont typeface="Noto Sans Symbols"/>
              <a:buChar char="⮚"/>
            </a:pPr>
            <a:r>
              <a:rPr lang="en-GB" sz="950" b="1"/>
              <a:t>Resultado esperado</a:t>
            </a:r>
            <a:r>
              <a:rPr lang="en-GB" sz="950"/>
              <a:t>: El establecimiento de una Red de Cooperación Científica permanente entre las entidades europeas y latinoamericanas involucradas en el proyecto, fomentando la colaboración a largo plazo y el intercambio de conocimientos.</a:t>
            </a:r>
            <a:endParaRPr/>
          </a:p>
          <a:p>
            <a:pPr marL="171450" lvl="0" indent="-171569" algn="just" rtl="0">
              <a:lnSpc>
                <a:spcPct val="136363"/>
              </a:lnSpc>
              <a:spcBef>
                <a:spcPts val="0"/>
              </a:spcBef>
              <a:spcAft>
                <a:spcPts val="0"/>
              </a:spcAft>
              <a:buSzPct val="250355"/>
              <a:buFont typeface="Noto Sans Symbols"/>
              <a:buChar char="⮚"/>
            </a:pPr>
            <a:r>
              <a:rPr lang="en-GB" sz="950" b="1"/>
              <a:t>Beneficiario principal</a:t>
            </a:r>
            <a:r>
              <a:rPr lang="en-GB" sz="950"/>
              <a:t>: EU-SOLARIS ERIC</a:t>
            </a:r>
            <a:endParaRPr/>
          </a:p>
          <a:p>
            <a:pPr marL="171450" lvl="0" indent="-171569" algn="just" rtl="0">
              <a:lnSpc>
                <a:spcPct val="136363"/>
              </a:lnSpc>
              <a:spcBef>
                <a:spcPts val="0"/>
              </a:spcBef>
              <a:spcAft>
                <a:spcPts val="0"/>
              </a:spcAft>
              <a:buSzPct val="250355"/>
              <a:buFont typeface="Noto Sans Symbols"/>
              <a:buChar char="⮚"/>
            </a:pPr>
            <a:r>
              <a:rPr lang="en-GB" sz="950" b="1"/>
              <a:t>Duración</a:t>
            </a:r>
            <a:r>
              <a:rPr lang="en-GB" sz="950"/>
              <a:t>: Meses 1 a 24</a:t>
            </a:r>
            <a:endParaRPr/>
          </a:p>
          <a:p>
            <a:pPr marL="0" lvl="0" indent="0" algn="just" rtl="0">
              <a:lnSpc>
                <a:spcPct val="136363"/>
              </a:lnSpc>
              <a:spcBef>
                <a:spcPts val="0"/>
              </a:spcBef>
              <a:spcAft>
                <a:spcPts val="0"/>
              </a:spcAft>
              <a:buSzPct val="250355"/>
              <a:buNone/>
            </a:pPr>
            <a:endParaRPr sz="950"/>
          </a:p>
        </p:txBody>
      </p:sp>
      <p:pic>
        <p:nvPicPr>
          <p:cNvPr id="244" name="Google Shape;244;p49" descr="Great Benefits From Lecturer Collaboration Research Program"/>
          <p:cNvPicPr preferRelativeResize="0"/>
          <p:nvPr/>
        </p:nvPicPr>
        <p:blipFill rotWithShape="1">
          <a:blip r:embed="rId3">
            <a:alphaModFix/>
          </a:blip>
          <a:srcRect/>
          <a:stretch/>
        </p:blipFill>
        <p:spPr>
          <a:xfrm>
            <a:off x="7191" y="3015363"/>
            <a:ext cx="2731523" cy="1534855"/>
          </a:xfrm>
          <a:prstGeom prst="rect">
            <a:avLst/>
          </a:prstGeom>
          <a:noFill/>
          <a:ln>
            <a:noFill/>
          </a:ln>
        </p:spPr>
      </p:pic>
      <p:sp>
        <p:nvSpPr>
          <p:cNvPr id="245" name="Google Shape;245;p49"/>
          <p:cNvSpPr txBox="1">
            <a:spLocks noGrp="1"/>
          </p:cNvSpPr>
          <p:nvPr>
            <p:ph type="title"/>
          </p:nvPr>
        </p:nvSpPr>
        <p:spPr>
          <a:xfrm>
            <a:off x="457200" y="-1"/>
            <a:ext cx="8229600" cy="83689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000"/>
              <a:buNone/>
            </a:pPr>
            <a:r>
              <a:rPr lang="en-GB" sz="2000"/>
              <a:t>Bloque C: EULAC ENERGYTRAN paquetes de trabajo tecnológicos</a:t>
            </a:r>
            <a:endParaRPr/>
          </a:p>
        </p:txBody>
      </p:sp>
      <p:sp>
        <p:nvSpPr>
          <p:cNvPr id="246" name="Google Shape;246;p49"/>
          <p:cNvSpPr txBox="1">
            <a:spLocks noGrp="1"/>
          </p:cNvSpPr>
          <p:nvPr>
            <p:ph type="body" idx="2"/>
          </p:nvPr>
        </p:nvSpPr>
        <p:spPr>
          <a:xfrm>
            <a:off x="2738715" y="1401927"/>
            <a:ext cx="6405285" cy="343053"/>
          </a:xfrm>
          <a:prstGeom prst="rect">
            <a:avLst/>
          </a:prstGeom>
          <a:solidFill>
            <a:schemeClr val="dk1"/>
          </a:solidFill>
          <a:ln>
            <a:noFill/>
          </a:ln>
        </p:spPr>
        <p:txBody>
          <a:bodyPr spcFirstLastPara="1" wrap="square" lIns="162000" tIns="90000" rIns="91425" bIns="72000" anchor="ctr" anchorCtr="0">
            <a:normAutofit fontScale="62500" lnSpcReduction="20000"/>
          </a:bodyPr>
          <a:lstStyle/>
          <a:p>
            <a:pPr marL="0" lvl="0" indent="0" algn="l" rtl="0">
              <a:lnSpc>
                <a:spcPct val="100000"/>
              </a:lnSpc>
              <a:spcBef>
                <a:spcPts val="0"/>
              </a:spcBef>
              <a:spcAft>
                <a:spcPts val="0"/>
              </a:spcAft>
              <a:buSzPct val="182857"/>
              <a:buNone/>
            </a:pPr>
            <a:r>
              <a:rPr lang="en-GB" sz="2100">
                <a:solidFill>
                  <a:srgbClr val="D1D1D4"/>
                </a:solidFill>
                <a:latin typeface="Archivo"/>
                <a:ea typeface="Archivo"/>
                <a:cs typeface="Archivo"/>
                <a:sym typeface="Archivo"/>
              </a:rPr>
              <a:t>Paquete de trabajo 1 Movilidades para Tecnología</a:t>
            </a:r>
            <a:endParaRPr sz="2100">
              <a:solidFill>
                <a:srgbClr val="9BD5D6"/>
              </a:solidFill>
              <a:latin typeface="Archivo"/>
              <a:ea typeface="Archivo"/>
              <a:cs typeface="Archivo"/>
              <a:sym typeface="Archivo"/>
            </a:endParaRPr>
          </a:p>
        </p:txBody>
      </p:sp>
      <p:pic>
        <p:nvPicPr>
          <p:cNvPr id="247" name="Google Shape;247;p49" descr="Imagen de muestra / Sustituir imagen (click botón derecho &gt; &quot;cambiar imagen&quot;)."/>
          <p:cNvPicPr preferRelativeResize="0"/>
          <p:nvPr/>
        </p:nvPicPr>
        <p:blipFill rotWithShape="1">
          <a:blip r:embed="rId4">
            <a:alphaModFix/>
          </a:blip>
          <a:srcRect b="62885"/>
          <a:stretch/>
        </p:blipFill>
        <p:spPr>
          <a:xfrm>
            <a:off x="233172" y="1401927"/>
            <a:ext cx="2217420" cy="1097434"/>
          </a:xfrm>
          <a:prstGeom prst="rect">
            <a:avLst/>
          </a:prstGeom>
          <a:noFill/>
          <a:ln>
            <a:noFill/>
          </a:ln>
        </p:spPr>
      </p:pic>
      <p:sp>
        <p:nvSpPr>
          <p:cNvPr id="248" name="Google Shape;248;p49"/>
          <p:cNvSpPr txBox="1">
            <a:spLocks noGrp="1"/>
          </p:cNvSpPr>
          <p:nvPr>
            <p:ph type="body" idx="3"/>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0"/>
              </a:spcBef>
              <a:spcAft>
                <a:spcPts val="0"/>
              </a:spcAft>
              <a:buClr>
                <a:schemeClr val="dk1"/>
              </a:buClr>
              <a:buSzPts val="1200"/>
              <a:buNone/>
            </a:pPr>
            <a:endParaRPr/>
          </a:p>
        </p:txBody>
      </p:sp>
      <p:pic>
        <p:nvPicPr>
          <p:cNvPr id="249" name="Google Shape;249;p49" descr="Imagen que contiene Texto&#10;&#10;Descripción generada automáticamente"/>
          <p:cNvPicPr preferRelativeResize="0"/>
          <p:nvPr/>
        </p:nvPicPr>
        <p:blipFill rotWithShape="1">
          <a:blip r:embed="rId5">
            <a:alphaModFix/>
          </a:blip>
          <a:srcRect/>
          <a:stretch/>
        </p:blipFill>
        <p:spPr>
          <a:xfrm>
            <a:off x="457200" y="1532778"/>
            <a:ext cx="783747" cy="76599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50"/>
          <p:cNvSpPr txBox="1">
            <a:spLocks noGrp="1"/>
          </p:cNvSpPr>
          <p:nvPr>
            <p:ph type="body" idx="1"/>
          </p:nvPr>
        </p:nvSpPr>
        <p:spPr>
          <a:xfrm>
            <a:off x="2738714" y="1936437"/>
            <a:ext cx="6094390" cy="3297327"/>
          </a:xfrm>
          <a:prstGeom prst="rect">
            <a:avLst/>
          </a:prstGeom>
          <a:noFill/>
          <a:ln>
            <a:noFill/>
          </a:ln>
        </p:spPr>
        <p:txBody>
          <a:bodyPr spcFirstLastPara="1" wrap="square" lIns="91425" tIns="45700" rIns="91425" bIns="45700" anchor="t" anchorCtr="0">
            <a:normAutofit lnSpcReduction="10000"/>
          </a:bodyPr>
          <a:lstStyle/>
          <a:p>
            <a:pPr marL="171450" lvl="0" indent="-171450" algn="just" rtl="0">
              <a:lnSpc>
                <a:spcPct val="136363"/>
              </a:lnSpc>
              <a:spcBef>
                <a:spcPts val="0"/>
              </a:spcBef>
              <a:spcAft>
                <a:spcPts val="0"/>
              </a:spcAft>
              <a:buSzPts val="2200"/>
              <a:buFont typeface="Noto Sans Symbols"/>
              <a:buChar char="⮚"/>
            </a:pPr>
            <a:r>
              <a:rPr lang="en-GB" sz="950" b="1"/>
              <a:t>Objetivo</a:t>
            </a:r>
            <a:r>
              <a:rPr lang="en-GB" sz="950"/>
              <a:t>: El WP2 tiene como objetivo promover el intercambio y la generación de conocimiento entre las infraestructuras de investigación europeas y latinoamericanas, centrándose en la modernización de las tecnologías para la transición energética. Esto incluye la integración de vectores energéticos descarbonizados y de bajas emisiones, como las tecnologías renovables de hidrógeno y litio.</a:t>
            </a:r>
            <a:endParaRPr/>
          </a:p>
          <a:p>
            <a:pPr marL="171450" lvl="0" indent="-171450" algn="just" rtl="0">
              <a:lnSpc>
                <a:spcPct val="136363"/>
              </a:lnSpc>
              <a:spcBef>
                <a:spcPts val="0"/>
              </a:spcBef>
              <a:spcAft>
                <a:spcPts val="0"/>
              </a:spcAft>
              <a:buSzPts val="2200"/>
              <a:buFont typeface="Noto Sans Symbols"/>
              <a:buChar char="⮚"/>
            </a:pPr>
            <a:r>
              <a:rPr lang="en-GB" sz="950" b="1"/>
              <a:t>Actividades clave</a:t>
            </a:r>
            <a:r>
              <a:rPr lang="en-GB" sz="950"/>
              <a:t>:</a:t>
            </a:r>
            <a:endParaRPr/>
          </a:p>
          <a:p>
            <a:pPr marL="628650" lvl="1" indent="-171450" algn="just" rtl="0">
              <a:lnSpc>
                <a:spcPct val="136363"/>
              </a:lnSpc>
              <a:spcBef>
                <a:spcPts val="0"/>
              </a:spcBef>
              <a:spcAft>
                <a:spcPts val="0"/>
              </a:spcAft>
              <a:buSzPts val="2200"/>
              <a:buFont typeface="Arial"/>
              <a:buChar char="•"/>
            </a:pPr>
            <a:r>
              <a:rPr lang="en-GB" sz="950"/>
              <a:t>Realización de evaluaciones conjuntas para identificar aplicaciones viables de la energía solar térmica tanto en países de América Latina como de Europa, con énfasis en el impacto ambiental y la descarbonización.</a:t>
            </a:r>
            <a:endParaRPr/>
          </a:p>
          <a:p>
            <a:pPr marL="628650" lvl="1" indent="-171450" algn="just" rtl="0">
              <a:lnSpc>
                <a:spcPct val="136363"/>
              </a:lnSpc>
              <a:spcBef>
                <a:spcPts val="0"/>
              </a:spcBef>
              <a:spcAft>
                <a:spcPts val="0"/>
              </a:spcAft>
              <a:buSzPts val="2200"/>
              <a:buFont typeface="Arial"/>
              <a:buChar char="•"/>
            </a:pPr>
            <a:r>
              <a:rPr lang="en-GB" sz="950"/>
              <a:t>Organización de eventos temáticos virtuales y talleres internacionales para debatir cuestiones críticas y compartir los resultados de las acciones de movilidad.</a:t>
            </a:r>
            <a:endParaRPr/>
          </a:p>
          <a:p>
            <a:pPr marL="628650" lvl="1" indent="-171450" algn="just" rtl="0">
              <a:lnSpc>
                <a:spcPct val="136363"/>
              </a:lnSpc>
              <a:spcBef>
                <a:spcPts val="0"/>
              </a:spcBef>
              <a:spcAft>
                <a:spcPts val="0"/>
              </a:spcAft>
              <a:buSzPts val="2200"/>
              <a:buFont typeface="Arial"/>
              <a:buChar char="•"/>
            </a:pPr>
            <a:r>
              <a:rPr lang="en-GB" sz="950"/>
              <a:t>Producción de productos intelectuales como artículos y monografías sobre infraestructuras de investigación y tecnologías energéticas.</a:t>
            </a:r>
            <a:endParaRPr/>
          </a:p>
          <a:p>
            <a:pPr marL="171450" lvl="0" indent="-171450" algn="just" rtl="0">
              <a:lnSpc>
                <a:spcPct val="136363"/>
              </a:lnSpc>
              <a:spcBef>
                <a:spcPts val="0"/>
              </a:spcBef>
              <a:spcAft>
                <a:spcPts val="0"/>
              </a:spcAft>
              <a:buSzPts val="2200"/>
              <a:buFont typeface="Noto Sans Symbols"/>
              <a:buChar char="⮚"/>
            </a:pPr>
            <a:r>
              <a:rPr lang="en-GB" sz="950" b="1"/>
              <a:t>Resultado esperado</a:t>
            </a:r>
            <a:r>
              <a:rPr lang="en-GB" sz="950"/>
              <a:t>: La entrega de soluciones innovadoras a las transiciones energéticas, incluidos trabajos científicos que aborden las capacidades y limitaciones de las infraestructuras y tecnologías de investigación en ambas regiones.</a:t>
            </a:r>
            <a:endParaRPr/>
          </a:p>
          <a:p>
            <a:pPr marL="171450" lvl="0" indent="-171450" algn="just" rtl="0">
              <a:lnSpc>
                <a:spcPct val="136363"/>
              </a:lnSpc>
              <a:spcBef>
                <a:spcPts val="0"/>
              </a:spcBef>
              <a:spcAft>
                <a:spcPts val="0"/>
              </a:spcAft>
              <a:buSzPts val="2200"/>
              <a:buFont typeface="Noto Sans Symbols"/>
              <a:buChar char="⮚"/>
            </a:pPr>
            <a:r>
              <a:rPr lang="en-GB" sz="950" b="1"/>
              <a:t>Beneficiario principal</a:t>
            </a:r>
            <a:r>
              <a:rPr lang="en-GB" sz="950"/>
              <a:t>: EU-SOLARIS ERIC</a:t>
            </a:r>
            <a:endParaRPr/>
          </a:p>
          <a:p>
            <a:pPr marL="171450" lvl="0" indent="-171450" algn="just" rtl="0">
              <a:lnSpc>
                <a:spcPct val="136363"/>
              </a:lnSpc>
              <a:spcBef>
                <a:spcPts val="0"/>
              </a:spcBef>
              <a:spcAft>
                <a:spcPts val="0"/>
              </a:spcAft>
              <a:buSzPts val="2200"/>
              <a:buFont typeface="Noto Sans Symbols"/>
              <a:buChar char="⮚"/>
            </a:pPr>
            <a:r>
              <a:rPr lang="en-GB" sz="950" b="1"/>
              <a:t>Duración</a:t>
            </a:r>
            <a:r>
              <a:rPr lang="en-GB" sz="950"/>
              <a:t>: Meses 13 a 24</a:t>
            </a:r>
            <a:endParaRPr/>
          </a:p>
          <a:p>
            <a:pPr marL="0" lvl="0" indent="0" algn="just" rtl="0">
              <a:lnSpc>
                <a:spcPct val="136363"/>
              </a:lnSpc>
              <a:spcBef>
                <a:spcPts val="0"/>
              </a:spcBef>
              <a:spcAft>
                <a:spcPts val="0"/>
              </a:spcAft>
              <a:buSzPts val="2200"/>
              <a:buNone/>
            </a:pPr>
            <a:endParaRPr sz="950"/>
          </a:p>
        </p:txBody>
      </p:sp>
      <p:sp>
        <p:nvSpPr>
          <p:cNvPr id="255" name="Google Shape;255;p50"/>
          <p:cNvSpPr txBox="1">
            <a:spLocks noGrp="1"/>
          </p:cNvSpPr>
          <p:nvPr>
            <p:ph type="title"/>
          </p:nvPr>
        </p:nvSpPr>
        <p:spPr>
          <a:xfrm>
            <a:off x="457200" y="-1"/>
            <a:ext cx="8229600" cy="83689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000"/>
              <a:buNone/>
            </a:pPr>
            <a:r>
              <a:rPr lang="en-GB" sz="2000"/>
              <a:t>Bloque C: EULAC ENERGYTRAN paquetes de trabajo tecnológicos</a:t>
            </a:r>
            <a:endParaRPr/>
          </a:p>
        </p:txBody>
      </p:sp>
      <p:sp>
        <p:nvSpPr>
          <p:cNvPr id="256" name="Google Shape;256;p50"/>
          <p:cNvSpPr txBox="1">
            <a:spLocks noGrp="1"/>
          </p:cNvSpPr>
          <p:nvPr>
            <p:ph type="body" idx="2"/>
          </p:nvPr>
        </p:nvSpPr>
        <p:spPr>
          <a:xfrm>
            <a:off x="2738715" y="1401927"/>
            <a:ext cx="6405285" cy="343053"/>
          </a:xfrm>
          <a:prstGeom prst="rect">
            <a:avLst/>
          </a:prstGeom>
          <a:solidFill>
            <a:schemeClr val="dk1"/>
          </a:solidFill>
          <a:ln>
            <a:noFill/>
          </a:ln>
        </p:spPr>
        <p:txBody>
          <a:bodyPr spcFirstLastPara="1" wrap="square" lIns="162000" tIns="90000" rIns="91425" bIns="72000" anchor="ctr" anchorCtr="0">
            <a:normAutofit fontScale="62500" lnSpcReduction="20000"/>
          </a:bodyPr>
          <a:lstStyle/>
          <a:p>
            <a:pPr marL="0" lvl="0" indent="0" algn="l" rtl="0">
              <a:lnSpc>
                <a:spcPct val="100000"/>
              </a:lnSpc>
              <a:spcBef>
                <a:spcPts val="0"/>
              </a:spcBef>
              <a:spcAft>
                <a:spcPts val="0"/>
              </a:spcAft>
              <a:buSzPct val="182857"/>
              <a:buNone/>
            </a:pPr>
            <a:r>
              <a:rPr lang="en-GB" sz="2100">
                <a:solidFill>
                  <a:srgbClr val="D1D1D4"/>
                </a:solidFill>
                <a:latin typeface="Archivo"/>
                <a:ea typeface="Archivo"/>
                <a:cs typeface="Archivo"/>
                <a:sym typeface="Archivo"/>
              </a:rPr>
              <a:t>Paquete de trabajo 2 Acciones de Investigación e Innovación Tecnológica</a:t>
            </a:r>
            <a:endParaRPr sz="2100">
              <a:solidFill>
                <a:srgbClr val="9BD5D6"/>
              </a:solidFill>
              <a:latin typeface="Archivo"/>
              <a:ea typeface="Archivo"/>
              <a:cs typeface="Archivo"/>
              <a:sym typeface="Archivo"/>
            </a:endParaRPr>
          </a:p>
        </p:txBody>
      </p:sp>
      <p:pic>
        <p:nvPicPr>
          <p:cNvPr id="257" name="Google Shape;257;p50" descr="Imagen de muestra / Sustituir imagen (click botón derecho &gt; &quot;cambiar imagen&quot;)."/>
          <p:cNvPicPr preferRelativeResize="0"/>
          <p:nvPr/>
        </p:nvPicPr>
        <p:blipFill rotWithShape="1">
          <a:blip r:embed="rId3">
            <a:alphaModFix/>
          </a:blip>
          <a:srcRect b="62885"/>
          <a:stretch/>
        </p:blipFill>
        <p:spPr>
          <a:xfrm>
            <a:off x="233172" y="1401927"/>
            <a:ext cx="2217420" cy="1097434"/>
          </a:xfrm>
          <a:prstGeom prst="rect">
            <a:avLst/>
          </a:prstGeom>
          <a:noFill/>
          <a:ln>
            <a:noFill/>
          </a:ln>
        </p:spPr>
      </p:pic>
      <p:sp>
        <p:nvSpPr>
          <p:cNvPr id="258" name="Google Shape;258;p50"/>
          <p:cNvSpPr txBox="1">
            <a:spLocks noGrp="1"/>
          </p:cNvSpPr>
          <p:nvPr>
            <p:ph type="body" idx="3"/>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0"/>
              </a:spcBef>
              <a:spcAft>
                <a:spcPts val="0"/>
              </a:spcAft>
              <a:buClr>
                <a:schemeClr val="dk1"/>
              </a:buClr>
              <a:buSzPts val="1200"/>
              <a:buNone/>
            </a:pPr>
            <a:endParaRPr/>
          </a:p>
        </p:txBody>
      </p:sp>
      <p:pic>
        <p:nvPicPr>
          <p:cNvPr id="259" name="Google Shape;259;p50" descr="Imagen que contiene Texto&#10;&#10;Descripción generada automáticamente"/>
          <p:cNvPicPr preferRelativeResize="0"/>
          <p:nvPr/>
        </p:nvPicPr>
        <p:blipFill rotWithShape="1">
          <a:blip r:embed="rId4">
            <a:alphaModFix/>
          </a:blip>
          <a:srcRect/>
          <a:stretch/>
        </p:blipFill>
        <p:spPr>
          <a:xfrm>
            <a:off x="457200" y="1532778"/>
            <a:ext cx="783747" cy="765994"/>
          </a:xfrm>
          <a:prstGeom prst="rect">
            <a:avLst/>
          </a:prstGeom>
          <a:noFill/>
          <a:ln>
            <a:noFill/>
          </a:ln>
        </p:spPr>
      </p:pic>
      <p:pic>
        <p:nvPicPr>
          <p:cNvPr id="260" name="Google Shape;260;p50" descr="Responsible Research Innovation - Research - Newcastle University"/>
          <p:cNvPicPr preferRelativeResize="0"/>
          <p:nvPr/>
        </p:nvPicPr>
        <p:blipFill rotWithShape="1">
          <a:blip r:embed="rId5">
            <a:alphaModFix/>
          </a:blip>
          <a:srcRect/>
          <a:stretch/>
        </p:blipFill>
        <p:spPr>
          <a:xfrm>
            <a:off x="40566" y="3034954"/>
            <a:ext cx="2602632" cy="127827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Google Shape;265;p51"/>
          <p:cNvPicPr preferRelativeResize="0">
            <a:picLocks noGrp="1"/>
          </p:cNvPicPr>
          <p:nvPr>
            <p:ph type="pic" idx="2"/>
          </p:nvPr>
        </p:nvPicPr>
        <p:blipFill rotWithShape="1">
          <a:blip r:embed="rId3">
            <a:alphaModFix/>
          </a:blip>
          <a:srcRect t="8906" b="8903"/>
          <a:stretch/>
        </p:blipFill>
        <p:spPr>
          <a:xfrm>
            <a:off x="0" y="0"/>
            <a:ext cx="9144000" cy="4729708"/>
          </a:xfrm>
          <a:prstGeom prst="rect">
            <a:avLst/>
          </a:prstGeom>
          <a:noFill/>
          <a:ln>
            <a:noFill/>
          </a:ln>
        </p:spPr>
      </p:pic>
      <p:sp>
        <p:nvSpPr>
          <p:cNvPr id="266" name="Google Shape;266;p51"/>
          <p:cNvSpPr/>
          <p:nvPr/>
        </p:nvSpPr>
        <p:spPr>
          <a:xfrm>
            <a:off x="0" y="1777380"/>
            <a:ext cx="7092280" cy="1496172"/>
          </a:xfrm>
          <a:prstGeom prst="rect">
            <a:avLst/>
          </a:prstGeom>
          <a:solidFill>
            <a:srgbClr val="FFFFFF"/>
          </a:solidFill>
          <a:ln>
            <a:noFill/>
          </a:ln>
        </p:spPr>
        <p:txBody>
          <a:bodyPr spcFirstLastPara="1" wrap="square" lIns="91425" tIns="72000" rIns="180000" bIns="45700" anchor="ctr" anchorCtr="0">
            <a:noAutofit/>
          </a:bodyPr>
          <a:lstStyle/>
          <a:p>
            <a:pPr marL="0" marR="0" lvl="0" indent="0" algn="r" rtl="0">
              <a:lnSpc>
                <a:spcPct val="118181"/>
              </a:lnSpc>
              <a:spcBef>
                <a:spcPts val="0"/>
              </a:spcBef>
              <a:spcAft>
                <a:spcPts val="0"/>
              </a:spcAft>
              <a:buClr>
                <a:srgbClr val="000000"/>
              </a:buClr>
              <a:buSzPts val="3200"/>
              <a:buFont typeface="Arial"/>
              <a:buNone/>
            </a:pPr>
            <a:r>
              <a:rPr lang="en-GB" sz="3200" b="1" i="0" u="none" strike="noStrike" cap="none">
                <a:solidFill>
                  <a:schemeClr val="dk1"/>
                </a:solidFill>
                <a:latin typeface="Archivo"/>
                <a:ea typeface="Archivo"/>
                <a:cs typeface="Archivo"/>
                <a:sym typeface="Archivo"/>
              </a:rPr>
              <a:t>Bloque D: Estructura del evento virtual</a:t>
            </a:r>
            <a:endParaRPr sz="1400" b="0" i="0" u="none" strike="noStrike" cap="none">
              <a:solidFill>
                <a:srgbClr val="000000"/>
              </a:solidFill>
              <a:latin typeface="Arial"/>
              <a:ea typeface="Arial"/>
              <a:cs typeface="Arial"/>
              <a:sym typeface="Arial"/>
            </a:endParaRPr>
          </a:p>
        </p:txBody>
      </p:sp>
      <p:pic>
        <p:nvPicPr>
          <p:cNvPr id="267" name="Google Shape;267;p51" descr="Imagen que contiene Texto&#10;&#10;Descripción generada automáticamente"/>
          <p:cNvPicPr preferRelativeResize="0"/>
          <p:nvPr/>
        </p:nvPicPr>
        <p:blipFill rotWithShape="1">
          <a:blip r:embed="rId4">
            <a:alphaModFix/>
          </a:blip>
          <a:srcRect/>
          <a:stretch/>
        </p:blipFill>
        <p:spPr>
          <a:xfrm>
            <a:off x="145893" y="4865186"/>
            <a:ext cx="783747" cy="765994"/>
          </a:xfrm>
          <a:prstGeom prst="rect">
            <a:avLst/>
          </a:prstGeom>
          <a:noFill/>
          <a:ln>
            <a:noFill/>
          </a:ln>
        </p:spPr>
      </p:pic>
      <p:sp>
        <p:nvSpPr>
          <p:cNvPr id="268" name="Google Shape;268;p51"/>
          <p:cNvSpPr txBox="1">
            <a:spLocks noGrp="1"/>
          </p:cNvSpPr>
          <p:nvPr>
            <p:ph type="subTitle" idx="1"/>
          </p:nvPr>
        </p:nvSpPr>
        <p:spPr>
          <a:xfrm>
            <a:off x="1311046" y="4781380"/>
            <a:ext cx="7386762" cy="933605"/>
          </a:xfrm>
          <a:prstGeom prst="rect">
            <a:avLst/>
          </a:prstGeom>
          <a:noFill/>
          <a:ln>
            <a:noFill/>
          </a:ln>
        </p:spPr>
        <p:txBody>
          <a:bodyPr spcFirstLastPara="1" wrap="square" lIns="91425" tIns="45700" rIns="91425" bIns="45700" anchor="t" anchorCtr="0">
            <a:noAutofit/>
          </a:bodyPr>
          <a:lstStyle/>
          <a:p>
            <a:pPr marL="457200" lvl="0" indent="-381000" algn="ctr" rtl="0">
              <a:lnSpc>
                <a:spcPct val="100000"/>
              </a:lnSpc>
              <a:spcBef>
                <a:spcPts val="400"/>
              </a:spcBef>
              <a:spcAft>
                <a:spcPts val="0"/>
              </a:spcAft>
              <a:buSzPts val="1529"/>
              <a:buNone/>
            </a:pPr>
            <a:r>
              <a:rPr lang="en-GB" sz="1300" b="1">
                <a:solidFill>
                  <a:srgbClr val="D1D1D4"/>
                </a:solidFill>
              </a:rPr>
              <a:t>Evento Temático Virtual: Exploración de Tecnologías Innovadoras, Políticas y Prácticas</a:t>
            </a:r>
            <a:endParaRPr/>
          </a:p>
          <a:p>
            <a:pPr marL="457200" lvl="0" indent="-381000" algn="ctr" rtl="0">
              <a:lnSpc>
                <a:spcPct val="100000"/>
              </a:lnSpc>
              <a:spcBef>
                <a:spcPts val="400"/>
              </a:spcBef>
              <a:spcAft>
                <a:spcPts val="0"/>
              </a:spcAft>
              <a:buSzPts val="1529"/>
              <a:buNone/>
            </a:pPr>
            <a:r>
              <a:rPr lang="en-GB" sz="1300" b="1">
                <a:solidFill>
                  <a:srgbClr val="EFEFF0"/>
                </a:solidFill>
              </a:rPr>
              <a:t>Evento Temático Virtual: Exploração de Tecnologias Inovadoras, Políticas e Práticas</a:t>
            </a:r>
            <a:endParaRPr/>
          </a:p>
          <a:p>
            <a:pPr marL="457200" lvl="0" indent="-381000" algn="ctr" rtl="0">
              <a:lnSpc>
                <a:spcPct val="100000"/>
              </a:lnSpc>
              <a:spcBef>
                <a:spcPts val="400"/>
              </a:spcBef>
              <a:spcAft>
                <a:spcPts val="0"/>
              </a:spcAft>
              <a:buSzPts val="1529"/>
              <a:buNone/>
            </a:pPr>
            <a:r>
              <a:rPr lang="en-GB" sz="1300" b="1">
                <a:solidFill>
                  <a:srgbClr val="9BD5D6"/>
                </a:solidFill>
              </a:rPr>
              <a:t>Virtual Thematic Event: Exploration of Innovative Technologies, Policies, and Practices</a:t>
            </a:r>
            <a:endParaRPr sz="1300" b="1">
              <a:solidFill>
                <a:srgbClr val="9BD5D6"/>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52"/>
          <p:cNvSpPr txBox="1">
            <a:spLocks noGrp="1"/>
          </p:cNvSpPr>
          <p:nvPr>
            <p:ph type="title"/>
          </p:nvPr>
        </p:nvSpPr>
        <p:spPr>
          <a:xfrm>
            <a:off x="457200" y="-1"/>
            <a:ext cx="8229600" cy="83689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000"/>
              <a:buNone/>
            </a:pPr>
            <a:r>
              <a:rPr lang="en-GB" sz="3200"/>
              <a:t>Bloque D: Estructura del evento virtual</a:t>
            </a:r>
            <a:endParaRPr/>
          </a:p>
        </p:txBody>
      </p:sp>
      <p:sp>
        <p:nvSpPr>
          <p:cNvPr id="274" name="Google Shape;274;p52"/>
          <p:cNvSpPr txBox="1">
            <a:spLocks noGrp="1"/>
          </p:cNvSpPr>
          <p:nvPr>
            <p:ph type="body" idx="1"/>
          </p:nvPr>
        </p:nvSpPr>
        <p:spPr>
          <a:xfrm>
            <a:off x="2738714" y="1936437"/>
            <a:ext cx="6094390" cy="3297327"/>
          </a:xfrm>
          <a:prstGeom prst="rect">
            <a:avLst/>
          </a:prstGeom>
          <a:noFill/>
          <a:ln>
            <a:noFill/>
          </a:ln>
        </p:spPr>
        <p:txBody>
          <a:bodyPr spcFirstLastPara="1" wrap="square" lIns="91425" tIns="45700" rIns="91425" bIns="45700" anchor="t" anchorCtr="0">
            <a:normAutofit fontScale="70000" lnSpcReduction="20000"/>
          </a:bodyPr>
          <a:lstStyle/>
          <a:p>
            <a:pPr marL="285750" lvl="0" indent="-285750" algn="l" rtl="0">
              <a:lnSpc>
                <a:spcPct val="136363"/>
              </a:lnSpc>
              <a:spcBef>
                <a:spcPts val="0"/>
              </a:spcBef>
              <a:spcAft>
                <a:spcPts val="0"/>
              </a:spcAft>
              <a:buSzPct val="224489"/>
              <a:buFont typeface="Noto Sans Symbols"/>
              <a:buChar char="⮚"/>
            </a:pPr>
            <a:r>
              <a:rPr lang="en-GB" sz="1400"/>
              <a:t>Dia 26 de Junio en horario de 16:00 a 20:00 CEST</a:t>
            </a:r>
            <a:endParaRPr/>
          </a:p>
          <a:p>
            <a:pPr marL="742950" lvl="1" indent="-285750" algn="l" rtl="0">
              <a:lnSpc>
                <a:spcPct val="136363"/>
              </a:lnSpc>
              <a:spcBef>
                <a:spcPts val="0"/>
              </a:spcBef>
              <a:spcAft>
                <a:spcPts val="0"/>
              </a:spcAft>
              <a:buSzPct val="224489"/>
              <a:buFont typeface="Noto Sans Symbols"/>
              <a:buChar char="▪"/>
            </a:pPr>
            <a:r>
              <a:rPr lang="en-GB" sz="1400"/>
              <a:t>Bienvenida</a:t>
            </a:r>
            <a:endParaRPr/>
          </a:p>
          <a:p>
            <a:pPr marL="742950" lvl="1" indent="-285750" algn="l" rtl="0">
              <a:lnSpc>
                <a:spcPct val="136363"/>
              </a:lnSpc>
              <a:spcBef>
                <a:spcPts val="0"/>
              </a:spcBef>
              <a:spcAft>
                <a:spcPts val="0"/>
              </a:spcAft>
              <a:buSzPct val="224489"/>
              <a:buFont typeface="Noto Sans Symbols"/>
              <a:buChar char="▪"/>
            </a:pPr>
            <a:r>
              <a:rPr lang="en-GB" sz="1400"/>
              <a:t>Panel 1 Intercambio de conocimientos en la cooperación científica entre Europa y América Latina y el Caribe (OEI)</a:t>
            </a:r>
            <a:endParaRPr/>
          </a:p>
          <a:p>
            <a:pPr marL="742950" lvl="1" indent="-285750" algn="l" rtl="0">
              <a:lnSpc>
                <a:spcPct val="136363"/>
              </a:lnSpc>
              <a:spcBef>
                <a:spcPts val="0"/>
              </a:spcBef>
              <a:spcAft>
                <a:spcPts val="0"/>
              </a:spcAft>
              <a:buSzPct val="224489"/>
              <a:buFont typeface="Noto Sans Symbols"/>
              <a:buChar char="▪"/>
            </a:pPr>
            <a:r>
              <a:rPr lang="en-GB" sz="1400">
                <a:solidFill>
                  <a:srgbClr val="2EA794"/>
                </a:solidFill>
              </a:rPr>
              <a:t>Descanso</a:t>
            </a:r>
            <a:endParaRPr/>
          </a:p>
          <a:p>
            <a:pPr marL="742950" lvl="1" indent="-285750" algn="l" rtl="0">
              <a:lnSpc>
                <a:spcPct val="136363"/>
              </a:lnSpc>
              <a:spcBef>
                <a:spcPts val="0"/>
              </a:spcBef>
              <a:spcAft>
                <a:spcPts val="0"/>
              </a:spcAft>
              <a:buSzPct val="224489"/>
              <a:buFont typeface="Noto Sans Symbols"/>
              <a:buChar char="▪"/>
            </a:pPr>
            <a:r>
              <a:rPr lang="en-GB" sz="1400"/>
              <a:t>Panel 2 Desafíos y Oportunidades en el sector energético (CeNAT)</a:t>
            </a:r>
            <a:endParaRPr/>
          </a:p>
          <a:p>
            <a:pPr marL="742950" lvl="1" indent="-285750" algn="l" rtl="0">
              <a:lnSpc>
                <a:spcPct val="136363"/>
              </a:lnSpc>
              <a:spcBef>
                <a:spcPts val="0"/>
              </a:spcBef>
              <a:spcAft>
                <a:spcPts val="0"/>
              </a:spcAft>
              <a:buSzPct val="224489"/>
              <a:buFont typeface="Noto Sans Symbols"/>
              <a:buChar char="▪"/>
            </a:pPr>
            <a:r>
              <a:rPr lang="en-GB" sz="1400"/>
              <a:t>Panel 3 Impacto Ambiental y Social de la Transición Energética (UNSAM)</a:t>
            </a:r>
            <a:endParaRPr/>
          </a:p>
          <a:p>
            <a:pPr marL="285750" lvl="0" indent="-285750" algn="l" rtl="0">
              <a:lnSpc>
                <a:spcPct val="136363"/>
              </a:lnSpc>
              <a:spcBef>
                <a:spcPts val="0"/>
              </a:spcBef>
              <a:spcAft>
                <a:spcPts val="0"/>
              </a:spcAft>
              <a:buSzPct val="224489"/>
              <a:buFont typeface="Noto Sans Symbols"/>
              <a:buChar char="⮚"/>
            </a:pPr>
            <a:r>
              <a:rPr lang="en-GB" sz="1400"/>
              <a:t>Dia 27 de Junio en horario de 16:00 a 20:00 CEST</a:t>
            </a:r>
            <a:endParaRPr/>
          </a:p>
          <a:p>
            <a:pPr marL="742950" lvl="1" indent="-285750" algn="l" rtl="0">
              <a:lnSpc>
                <a:spcPct val="136363"/>
              </a:lnSpc>
              <a:spcBef>
                <a:spcPts val="0"/>
              </a:spcBef>
              <a:spcAft>
                <a:spcPts val="0"/>
              </a:spcAft>
              <a:buSzPct val="224489"/>
              <a:buFont typeface="Noto Sans Symbols"/>
              <a:buChar char="▪"/>
            </a:pPr>
            <a:r>
              <a:rPr lang="en-GB" sz="1400"/>
              <a:t>Panel 4 Tecnologías Emergentes para la Sostenibilidad Energética (PUC)</a:t>
            </a:r>
            <a:endParaRPr/>
          </a:p>
          <a:p>
            <a:pPr marL="742950" lvl="1" indent="-285750" algn="l" rtl="0">
              <a:lnSpc>
                <a:spcPct val="136363"/>
              </a:lnSpc>
              <a:spcBef>
                <a:spcPts val="0"/>
              </a:spcBef>
              <a:spcAft>
                <a:spcPts val="0"/>
              </a:spcAft>
              <a:buSzPct val="224489"/>
              <a:buFont typeface="Noto Sans Symbols"/>
              <a:buChar char="▪"/>
            </a:pPr>
            <a:r>
              <a:rPr lang="en-GB" sz="1400"/>
              <a:t>Panel 5 Aplicaciones de la Energía Térmica Solar (UNNE)</a:t>
            </a:r>
            <a:endParaRPr/>
          </a:p>
          <a:p>
            <a:pPr marL="742950" lvl="1" indent="-285750" algn="l" rtl="0">
              <a:lnSpc>
                <a:spcPct val="136363"/>
              </a:lnSpc>
              <a:spcBef>
                <a:spcPts val="0"/>
              </a:spcBef>
              <a:spcAft>
                <a:spcPts val="0"/>
              </a:spcAft>
              <a:buSzPct val="224489"/>
              <a:buFont typeface="Noto Sans Symbols"/>
              <a:buChar char="▪"/>
            </a:pPr>
            <a:r>
              <a:rPr lang="en-GB" sz="1400">
                <a:solidFill>
                  <a:srgbClr val="2EA794"/>
                </a:solidFill>
              </a:rPr>
              <a:t>Descanso</a:t>
            </a:r>
            <a:endParaRPr/>
          </a:p>
          <a:p>
            <a:pPr marL="742950" lvl="1" indent="-285750" algn="l" rtl="0">
              <a:lnSpc>
                <a:spcPct val="136363"/>
              </a:lnSpc>
              <a:spcBef>
                <a:spcPts val="0"/>
              </a:spcBef>
              <a:spcAft>
                <a:spcPts val="0"/>
              </a:spcAft>
              <a:buSzPct val="224489"/>
              <a:buFont typeface="Noto Sans Symbols"/>
              <a:buChar char="▪"/>
            </a:pPr>
            <a:r>
              <a:rPr lang="en-GB" sz="1400"/>
              <a:t>Conclusiones y cierre (EU-Solaris ERIC &amp; TECNM)</a:t>
            </a:r>
            <a:endParaRPr/>
          </a:p>
          <a:p>
            <a:pPr marL="1200150" lvl="2" indent="-285750" algn="l" rtl="0">
              <a:lnSpc>
                <a:spcPct val="136363"/>
              </a:lnSpc>
              <a:spcBef>
                <a:spcPts val="0"/>
              </a:spcBef>
              <a:spcAft>
                <a:spcPts val="0"/>
              </a:spcAft>
              <a:buSzPct val="224489"/>
              <a:buFont typeface="Arial"/>
              <a:buChar char="•"/>
            </a:pPr>
            <a:r>
              <a:rPr lang="en-GB" sz="1400"/>
              <a:t>Bloque 1: Síntesis y principales conclusiones paneles</a:t>
            </a:r>
            <a:endParaRPr/>
          </a:p>
          <a:p>
            <a:pPr marL="1200150" lvl="2" indent="-285750" algn="l" rtl="0">
              <a:lnSpc>
                <a:spcPct val="136363"/>
              </a:lnSpc>
              <a:spcBef>
                <a:spcPts val="0"/>
              </a:spcBef>
              <a:spcAft>
                <a:spcPts val="0"/>
              </a:spcAft>
              <a:buSzPct val="224489"/>
              <a:buFont typeface="Arial"/>
              <a:buChar char="•"/>
            </a:pPr>
            <a:r>
              <a:rPr lang="en-GB" sz="1400"/>
              <a:t>Bloque 2: Conclusiones generales del evento</a:t>
            </a:r>
            <a:endParaRPr/>
          </a:p>
          <a:p>
            <a:pPr marL="1657350" lvl="3" indent="-285750" algn="l" rtl="0">
              <a:lnSpc>
                <a:spcPct val="136363"/>
              </a:lnSpc>
              <a:spcBef>
                <a:spcPts val="0"/>
              </a:spcBef>
              <a:spcAft>
                <a:spcPts val="0"/>
              </a:spcAft>
              <a:buSzPct val="224489"/>
              <a:buFont typeface="Arial"/>
              <a:buChar char="•"/>
            </a:pPr>
            <a:r>
              <a:rPr lang="en-GB" sz="1400"/>
              <a:t>Debate EULAC ENERGYTRAN</a:t>
            </a:r>
            <a:endParaRPr/>
          </a:p>
          <a:p>
            <a:pPr marL="1657350" lvl="3" indent="-285750" algn="l" rtl="0">
              <a:lnSpc>
                <a:spcPct val="136363"/>
              </a:lnSpc>
              <a:spcBef>
                <a:spcPts val="0"/>
              </a:spcBef>
              <a:spcAft>
                <a:spcPts val="0"/>
              </a:spcAft>
              <a:buSzPct val="224489"/>
              <a:buFont typeface="Arial"/>
              <a:buChar char="•"/>
            </a:pPr>
            <a:r>
              <a:rPr lang="en-GB" sz="1400"/>
              <a:t>Ruegos y preguntas público</a:t>
            </a:r>
            <a:endParaRPr/>
          </a:p>
          <a:p>
            <a:pPr marL="1200150" lvl="2" indent="-285750" algn="l" rtl="0">
              <a:lnSpc>
                <a:spcPct val="136363"/>
              </a:lnSpc>
              <a:spcBef>
                <a:spcPts val="0"/>
              </a:spcBef>
              <a:spcAft>
                <a:spcPts val="0"/>
              </a:spcAft>
              <a:buSzPct val="224489"/>
              <a:buFont typeface="Arial"/>
              <a:buChar char="•"/>
            </a:pPr>
            <a:r>
              <a:rPr lang="en-GB" sz="1400"/>
              <a:t>Bloque 3: Agradecimientos y cierre</a:t>
            </a:r>
            <a:endParaRPr/>
          </a:p>
        </p:txBody>
      </p:sp>
      <p:sp>
        <p:nvSpPr>
          <p:cNvPr id="275" name="Google Shape;275;p52"/>
          <p:cNvSpPr txBox="1">
            <a:spLocks noGrp="1"/>
          </p:cNvSpPr>
          <p:nvPr>
            <p:ph type="body" idx="2"/>
          </p:nvPr>
        </p:nvSpPr>
        <p:spPr>
          <a:xfrm>
            <a:off x="2738715" y="1401927"/>
            <a:ext cx="6478437" cy="343053"/>
          </a:xfrm>
          <a:prstGeom prst="rect">
            <a:avLst/>
          </a:prstGeom>
          <a:solidFill>
            <a:schemeClr val="dk1"/>
          </a:solidFill>
          <a:ln>
            <a:noFill/>
          </a:ln>
        </p:spPr>
        <p:txBody>
          <a:bodyPr spcFirstLastPara="1" wrap="square" lIns="162000" tIns="90000" rIns="91425" bIns="72000" anchor="ctr" anchorCtr="0">
            <a:normAutofit fontScale="47500" lnSpcReduction="20000"/>
          </a:bodyPr>
          <a:lstStyle/>
          <a:p>
            <a:pPr marL="0" lvl="0" indent="0" algn="l" rtl="0">
              <a:lnSpc>
                <a:spcPct val="100000"/>
              </a:lnSpc>
              <a:spcBef>
                <a:spcPts val="0"/>
              </a:spcBef>
              <a:spcAft>
                <a:spcPts val="0"/>
              </a:spcAft>
              <a:buSzPct val="240601"/>
              <a:buNone/>
            </a:pPr>
            <a:r>
              <a:rPr lang="en-GB" sz="2100">
                <a:solidFill>
                  <a:srgbClr val="D1D1D4"/>
                </a:solidFill>
                <a:latin typeface="Archivo"/>
                <a:ea typeface="Archivo"/>
                <a:cs typeface="Archivo"/>
                <a:sym typeface="Archivo"/>
              </a:rPr>
              <a:t>Evento Temático Virtual: Exploración de Tecnologías Innovadoras, Políticas y Prácticas </a:t>
            </a:r>
            <a:endParaRPr sz="2100">
              <a:solidFill>
                <a:srgbClr val="9BD5D6"/>
              </a:solidFill>
              <a:latin typeface="Archivo"/>
              <a:ea typeface="Archivo"/>
              <a:cs typeface="Archivo"/>
              <a:sym typeface="Archivo"/>
            </a:endParaRPr>
          </a:p>
        </p:txBody>
      </p:sp>
      <p:pic>
        <p:nvPicPr>
          <p:cNvPr id="276" name="Google Shape;276;p52" descr="Imagen de muestra / Sustituir imagen (click botón derecho &gt; &quot;cambiar imagen&quot;)."/>
          <p:cNvPicPr preferRelativeResize="0"/>
          <p:nvPr/>
        </p:nvPicPr>
        <p:blipFill rotWithShape="1">
          <a:blip r:embed="rId3">
            <a:alphaModFix/>
          </a:blip>
          <a:srcRect/>
          <a:stretch/>
        </p:blipFill>
        <p:spPr>
          <a:xfrm>
            <a:off x="233172" y="1401926"/>
            <a:ext cx="2217420" cy="2956835"/>
          </a:xfrm>
          <a:prstGeom prst="rect">
            <a:avLst/>
          </a:prstGeom>
          <a:noFill/>
          <a:ln>
            <a:noFill/>
          </a:ln>
        </p:spPr>
      </p:pic>
      <p:sp>
        <p:nvSpPr>
          <p:cNvPr id="277" name="Google Shape;277;p52"/>
          <p:cNvSpPr txBox="1">
            <a:spLocks noGrp="1"/>
          </p:cNvSpPr>
          <p:nvPr>
            <p:ph type="body" idx="3"/>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0"/>
              </a:spcBef>
              <a:spcAft>
                <a:spcPts val="0"/>
              </a:spcAft>
              <a:buClr>
                <a:schemeClr val="dk1"/>
              </a:buClr>
              <a:buSzPts val="1200"/>
              <a:buNone/>
            </a:pPr>
            <a:endParaRPr/>
          </a:p>
        </p:txBody>
      </p:sp>
      <p:pic>
        <p:nvPicPr>
          <p:cNvPr id="278" name="Google Shape;278;p52" descr="Imagen que contiene Texto&#10;&#10;Descripción generada automáticamente"/>
          <p:cNvPicPr preferRelativeResize="0"/>
          <p:nvPr/>
        </p:nvPicPr>
        <p:blipFill rotWithShape="1">
          <a:blip r:embed="rId4">
            <a:alphaModFix/>
          </a:blip>
          <a:srcRect/>
          <a:stretch/>
        </p:blipFill>
        <p:spPr>
          <a:xfrm>
            <a:off x="457200" y="1532778"/>
            <a:ext cx="783747" cy="76599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4"/>
          <p:cNvSpPr txBox="1">
            <a:spLocks noGrp="1"/>
          </p:cNvSpPr>
          <p:nvPr>
            <p:ph type="subTitle" idx="1"/>
          </p:nvPr>
        </p:nvSpPr>
        <p:spPr>
          <a:xfrm>
            <a:off x="137566" y="4600502"/>
            <a:ext cx="7386762" cy="933605"/>
          </a:xfrm>
          <a:prstGeom prst="rect">
            <a:avLst/>
          </a:prstGeom>
          <a:noFill/>
          <a:ln>
            <a:noFill/>
          </a:ln>
        </p:spPr>
        <p:txBody>
          <a:bodyPr spcFirstLastPara="1" wrap="square" lIns="91425" tIns="45700" rIns="91425" bIns="45700" anchor="t" anchorCtr="0">
            <a:noAutofit/>
          </a:bodyPr>
          <a:lstStyle/>
          <a:p>
            <a:pPr marL="457200" lvl="0" indent="-381000" algn="ctr" rtl="0">
              <a:lnSpc>
                <a:spcPct val="100000"/>
              </a:lnSpc>
              <a:spcBef>
                <a:spcPts val="400"/>
              </a:spcBef>
              <a:spcAft>
                <a:spcPts val="0"/>
              </a:spcAft>
              <a:buSzPts val="1529"/>
              <a:buNone/>
            </a:pPr>
            <a:r>
              <a:rPr lang="en-GB" sz="1300" b="1">
                <a:solidFill>
                  <a:srgbClr val="D1D1D4"/>
                </a:solidFill>
              </a:rPr>
              <a:t>Evento Temático Virtual: Exploración de Tecnologías Innovadoras, Políticas y Prácticas</a:t>
            </a:r>
            <a:endParaRPr/>
          </a:p>
          <a:p>
            <a:pPr marL="457200" lvl="0" indent="-381000" algn="ctr" rtl="0">
              <a:lnSpc>
                <a:spcPct val="100000"/>
              </a:lnSpc>
              <a:spcBef>
                <a:spcPts val="400"/>
              </a:spcBef>
              <a:spcAft>
                <a:spcPts val="0"/>
              </a:spcAft>
              <a:buSzPts val="1529"/>
              <a:buNone/>
            </a:pPr>
            <a:r>
              <a:rPr lang="en-GB" sz="1300" b="1">
                <a:solidFill>
                  <a:srgbClr val="EFEFF0"/>
                </a:solidFill>
              </a:rPr>
              <a:t>Evento Temático Virtual: Exploração de Tecnologias Inovadoras, Políticas e Práticas</a:t>
            </a:r>
            <a:endParaRPr/>
          </a:p>
          <a:p>
            <a:pPr marL="457200" lvl="0" indent="-381000" algn="ctr" rtl="0">
              <a:lnSpc>
                <a:spcPct val="100000"/>
              </a:lnSpc>
              <a:spcBef>
                <a:spcPts val="400"/>
              </a:spcBef>
              <a:spcAft>
                <a:spcPts val="0"/>
              </a:spcAft>
              <a:buSzPts val="1529"/>
              <a:buNone/>
            </a:pPr>
            <a:r>
              <a:rPr lang="en-GB" sz="1300" b="1">
                <a:solidFill>
                  <a:srgbClr val="9BD5D6"/>
                </a:solidFill>
              </a:rPr>
              <a:t>Virtual Thematic Event: Exploration of Innovative Technologies, Policies, and Practices</a:t>
            </a:r>
            <a:endParaRPr sz="1300" b="1">
              <a:solidFill>
                <a:srgbClr val="9BD5D6"/>
              </a:solidFill>
            </a:endParaRPr>
          </a:p>
        </p:txBody>
      </p:sp>
      <p:sp>
        <p:nvSpPr>
          <p:cNvPr id="284" name="Google Shape;284;p34"/>
          <p:cNvSpPr txBox="1">
            <a:spLocks noGrp="1"/>
          </p:cNvSpPr>
          <p:nvPr>
            <p:ph type="title"/>
          </p:nvPr>
        </p:nvSpPr>
        <p:spPr>
          <a:xfrm>
            <a:off x="395536" y="431036"/>
            <a:ext cx="7128792" cy="291666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83333"/>
              </a:lnSpc>
              <a:spcBef>
                <a:spcPts val="0"/>
              </a:spcBef>
              <a:spcAft>
                <a:spcPts val="0"/>
              </a:spcAft>
              <a:buSzPct val="121212"/>
              <a:buNone/>
            </a:pPr>
            <a:r>
              <a:rPr lang="en-GB" sz="6600"/>
              <a:t>PANEL 1</a:t>
            </a:r>
            <a:br>
              <a:rPr lang="en-GB" sz="6600"/>
            </a:br>
            <a:r>
              <a:rPr lang="en-GB" sz="2000"/>
              <a:t>  </a:t>
            </a:r>
            <a:br>
              <a:rPr lang="en-GB"/>
            </a:br>
            <a:r>
              <a:rPr lang="en-GB" sz="1800">
                <a:solidFill>
                  <a:srgbClr val="D1D1D4"/>
                </a:solidFill>
              </a:rPr>
              <a:t>Intercambio de conocimientos en la cooperación científica entre Europa y América Latina y el Caribe</a:t>
            </a:r>
            <a:br>
              <a:rPr lang="en-GB" sz="1800">
                <a:solidFill>
                  <a:srgbClr val="D1D1D4"/>
                </a:solidFill>
              </a:rPr>
            </a:br>
            <a:br>
              <a:rPr lang="en-GB" sz="1800">
                <a:solidFill>
                  <a:srgbClr val="D1D1D4"/>
                </a:solidFill>
              </a:rPr>
            </a:br>
            <a:r>
              <a:rPr lang="en-GB" sz="1800">
                <a:solidFill>
                  <a:srgbClr val="EFEFF0"/>
                </a:solidFill>
              </a:rPr>
              <a:t>Troca de Conhecimentos na cooperação científica entre Europa e América Latina e o Caribe</a:t>
            </a:r>
            <a:br>
              <a:rPr lang="en-GB" sz="1800">
                <a:solidFill>
                  <a:srgbClr val="D1D1D4"/>
                </a:solidFill>
              </a:rPr>
            </a:br>
            <a:br>
              <a:rPr lang="en-GB" sz="1800">
                <a:solidFill>
                  <a:srgbClr val="D1D1D4"/>
                </a:solidFill>
              </a:rPr>
            </a:br>
            <a:r>
              <a:rPr lang="en-GB" sz="1800">
                <a:solidFill>
                  <a:srgbClr val="9BD5D6"/>
                </a:solidFill>
              </a:rPr>
              <a:t>Knowledge Exchange in the scientific cooperation between Europe and Latin America and the Caribbean</a:t>
            </a:r>
            <a:endParaRPr sz="1800">
              <a:solidFill>
                <a:srgbClr val="9BD5D6"/>
              </a:solidFill>
            </a:endParaRPr>
          </a:p>
        </p:txBody>
      </p:sp>
      <p:sp>
        <p:nvSpPr>
          <p:cNvPr id="285" name="Google Shape;285;p34"/>
          <p:cNvSpPr>
            <a:spLocks noGrp="1"/>
          </p:cNvSpPr>
          <p:nvPr>
            <p:ph type="pic" idx="2"/>
          </p:nvPr>
        </p:nvSpPr>
        <p:spPr>
          <a:xfrm>
            <a:off x="7812359" y="-1"/>
            <a:ext cx="1368153" cy="5715001"/>
          </a:xfrm>
          <a:prstGeom prst="rect">
            <a:avLst/>
          </a:prstGeom>
          <a:solidFill>
            <a:schemeClr val="dk2"/>
          </a:solidFill>
          <a:ln>
            <a:noFill/>
          </a:ln>
        </p:spPr>
        <p:txBody>
          <a:bodyPr/>
          <a:lstStyle/>
          <a:p>
            <a:endParaRPr lang="en-GB"/>
          </a:p>
        </p:txBody>
      </p:sp>
      <p:pic>
        <p:nvPicPr>
          <p:cNvPr id="286" name="Google Shape;286;p34" descr="Imagen que contiene nombre de la empresa&#10;&#10;Descripción generada automáticamente"/>
          <p:cNvPicPr preferRelativeResize="0"/>
          <p:nvPr/>
        </p:nvPicPr>
        <p:blipFill rotWithShape="1">
          <a:blip r:embed="rId3">
            <a:alphaModFix/>
          </a:blip>
          <a:srcRect l="86267" t="13395" r="3539" b="62968"/>
          <a:stretch/>
        </p:blipFill>
        <p:spPr>
          <a:xfrm>
            <a:off x="3447750" y="3348070"/>
            <a:ext cx="1262685" cy="641934"/>
          </a:xfrm>
          <a:prstGeom prst="rect">
            <a:avLst/>
          </a:prstGeom>
          <a:noFill/>
          <a:ln>
            <a:noFill/>
          </a:ln>
        </p:spPr>
      </p:pic>
      <p:pic>
        <p:nvPicPr>
          <p:cNvPr id="287" name="Google Shape;287;p34" descr="Imagen que contiene Texto&#10;&#10;Descripción generada automáticamente"/>
          <p:cNvPicPr preferRelativeResize="0"/>
          <p:nvPr/>
        </p:nvPicPr>
        <p:blipFill rotWithShape="1">
          <a:blip r:embed="rId4">
            <a:alphaModFix/>
          </a:blip>
          <a:srcRect/>
          <a:stretch/>
        </p:blipFill>
        <p:spPr>
          <a:xfrm>
            <a:off x="8104561" y="161178"/>
            <a:ext cx="783747" cy="76599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g2e85f21c253_0_2"/>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294" name="Google Shape;294;g2e85f21c253_0_2"/>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295" name="Google Shape;295;g2e85f21c253_0_2"/>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296" name="Google Shape;296;g2e85f21c253_0_2"/>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g2e85f21c253_0_33"/>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303" name="Google Shape;303;g2e85f21c253_0_33"/>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304" name="Google Shape;304;g2e85f21c253_0_33"/>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305" name="Google Shape;305;g2e85f21c253_0_33"/>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g2e85f21c253_0_26"/>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312" name="Google Shape;312;g2e85f21c253_0_26"/>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313" name="Google Shape;313;g2e85f21c253_0_26"/>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314" name="Google Shape;314;g2e85f21c253_0_26"/>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g2e85f21c253_0_40"/>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321" name="Google Shape;321;g2e85f21c253_0_40"/>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322" name="Google Shape;322;g2e85f21c253_0_40"/>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323" name="Google Shape;323;g2e85f21c253_0_40"/>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g2e85f21c253_0_215"/>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330" name="Google Shape;330;g2e85f21c253_0_215"/>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331" name="Google Shape;331;g2e85f21c253_0_215"/>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332" name="Google Shape;332;g2e85f21c253_0_215"/>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g2e85f21c253_0_201"/>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339" name="Google Shape;339;g2e85f21c253_0_201"/>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340" name="Google Shape;340;g2e85f21c253_0_201"/>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341" name="Google Shape;341;g2e85f21c253_0_201"/>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g2e85f21c253_0_194"/>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348" name="Google Shape;348;g2e85f21c253_0_194"/>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349" name="Google Shape;349;g2e85f21c253_0_194"/>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350" name="Google Shape;350;g2e85f21c253_0_194"/>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g2e85f21c253_0_187"/>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357" name="Google Shape;357;g2e85f21c253_0_187"/>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358" name="Google Shape;358;g2e85f21c253_0_187"/>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359" name="Google Shape;359;g2e85f21c253_0_187"/>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g2e85f21c253_0_180"/>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366" name="Google Shape;366;g2e85f21c253_0_180"/>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367" name="Google Shape;367;g2e85f21c253_0_180"/>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368" name="Google Shape;368;g2e85f21c253_0_180"/>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g2e85f21c253_0_173"/>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375" name="Google Shape;375;g2e85f21c253_0_173"/>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376" name="Google Shape;376;g2e85f21c253_0_173"/>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377" name="Google Shape;377;g2e85f21c253_0_173"/>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g2e85f21c253_0_166"/>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384" name="Google Shape;384;g2e85f21c253_0_166"/>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385" name="Google Shape;385;g2e85f21c253_0_166"/>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386" name="Google Shape;386;g2e85f21c253_0_166"/>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g2e85f21c253_0_159"/>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393" name="Google Shape;393;g2e85f21c253_0_159"/>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394" name="Google Shape;394;g2e85f21c253_0_159"/>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395" name="Google Shape;395;g2e85f21c253_0_159"/>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g2e85f21c253_0_152"/>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402" name="Google Shape;402;g2e85f21c253_0_152"/>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403" name="Google Shape;403;g2e85f21c253_0_152"/>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404" name="Google Shape;404;g2e85f21c253_0_152"/>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2e85f21c253_0_145"/>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411" name="Google Shape;411;g2e85f21c253_0_145"/>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412" name="Google Shape;412;g2e85f21c253_0_145"/>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413" name="Google Shape;413;g2e85f21c253_0_145"/>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g2e85f21c253_0_138"/>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420" name="Google Shape;420;g2e85f21c253_0_138"/>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421" name="Google Shape;421;g2e85f21c253_0_138"/>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422" name="Google Shape;422;g2e85f21c253_0_138"/>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g2e85f21c253_0_131"/>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429" name="Google Shape;429;g2e85f21c253_0_131"/>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430" name="Google Shape;430;g2e85f21c253_0_131"/>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431" name="Google Shape;431;g2e85f21c253_0_131"/>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g2e85f21c253_0_124"/>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438" name="Google Shape;438;g2e85f21c253_0_124"/>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439" name="Google Shape;439;g2e85f21c253_0_124"/>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440" name="Google Shape;440;g2e85f21c253_0_124"/>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g2e85f21c253_0_117"/>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447" name="Google Shape;447;g2e85f21c253_0_117"/>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448" name="Google Shape;448;g2e85f21c253_0_117"/>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449" name="Google Shape;449;g2e85f21c253_0_117"/>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g2e85f21c253_0_110"/>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456" name="Google Shape;456;g2e85f21c253_0_110"/>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457" name="Google Shape;457;g2e85f21c253_0_110"/>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458" name="Google Shape;458;g2e85f21c253_0_110"/>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g2e85f21c253_0_103"/>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465" name="Google Shape;465;g2e85f21c253_0_103"/>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466" name="Google Shape;466;g2e85f21c253_0_103"/>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467" name="Google Shape;467;g2e85f21c253_0_103"/>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g2e85f21c253_0_96"/>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474" name="Google Shape;474;g2e85f21c253_0_96"/>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475" name="Google Shape;475;g2e85f21c253_0_96"/>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476" name="Google Shape;476;g2e85f21c253_0_96"/>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g2e85f21c253_0_89"/>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483" name="Google Shape;483;g2e85f21c253_0_89"/>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484" name="Google Shape;484;g2e85f21c253_0_89"/>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485" name="Google Shape;485;g2e85f21c253_0_89"/>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g2e85f21c253_0_75"/>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492" name="Google Shape;492;g2e85f21c253_0_75"/>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493" name="Google Shape;493;g2e85f21c253_0_75"/>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494" name="Google Shape;494;g2e85f21c253_0_75"/>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g2e85f21c253_0_68"/>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501" name="Google Shape;501;g2e85f21c253_0_68"/>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502" name="Google Shape;502;g2e85f21c253_0_68"/>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503" name="Google Shape;503;g2e85f21c253_0_68"/>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g2e85f21c253_0_61"/>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510" name="Google Shape;510;g2e85f21c253_0_61"/>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511" name="Google Shape;511;g2e85f21c253_0_61"/>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512" name="Google Shape;512;g2e85f21c253_0_61"/>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g2e85f21c253_0_54"/>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519" name="Google Shape;519;g2e85f21c253_0_54"/>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520" name="Google Shape;520;g2e85f21c253_0_54"/>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521" name="Google Shape;521;g2e85f21c253_0_54"/>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g2e85f21c253_0_47"/>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528" name="Google Shape;528;g2e85f21c253_0_47"/>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529" name="Google Shape;529;g2e85f21c253_0_47"/>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530" name="Google Shape;530;g2e85f21c253_0_47"/>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g2e85f21c253_0_250"/>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537" name="Google Shape;537;g2e85f21c253_0_250"/>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538" name="Google Shape;538;g2e85f21c253_0_250"/>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539" name="Google Shape;539;g2e85f21c253_0_250"/>
          <p:cNvPicPr preferRelativeResize="0"/>
          <p:nvPr/>
        </p:nvPicPr>
        <p:blipFill rotWithShape="1">
          <a:blip r:embed="rId3">
            <a:alphaModFix/>
          </a:blip>
          <a:srcRect/>
          <a:stretch/>
        </p:blipFill>
        <p:spPr>
          <a:xfrm>
            <a:off x="152400" y="152400"/>
            <a:ext cx="9144000" cy="57150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g2e85f21c253_0_257"/>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546" name="Google Shape;546;g2e85f21c253_0_257"/>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547" name="Google Shape;547;g2e85f21c253_0_257"/>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548" name="Google Shape;548;g2e85f21c253_0_257"/>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g2e85f21c253_0_264"/>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555" name="Google Shape;555;g2e85f21c253_0_264"/>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556" name="Google Shape;556;g2e85f21c253_0_264"/>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557" name="Google Shape;557;g2e85f21c253_0_264"/>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g2e85f21c253_0_271"/>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564" name="Google Shape;564;g2e85f21c253_0_271"/>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565" name="Google Shape;565;g2e85f21c253_0_271"/>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566" name="Google Shape;566;g2e85f21c253_0_271"/>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g2e85f21c253_0_278"/>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573" name="Google Shape;573;g2e85f21c253_0_278"/>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574" name="Google Shape;574;g2e85f21c253_0_278"/>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575" name="Google Shape;575;g2e85f21c253_0_278"/>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g2e85f21c253_0_285"/>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582" name="Google Shape;582;g2e85f21c253_0_285"/>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583" name="Google Shape;583;g2e85f21c253_0_285"/>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584" name="Google Shape;584;g2e85f21c253_0_285"/>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g2e85f21c253_0_292"/>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591" name="Google Shape;591;g2e85f21c253_0_292"/>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592" name="Google Shape;592;g2e85f21c253_0_292"/>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593" name="Google Shape;593;g2e85f21c253_0_292"/>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g2e85f21c253_0_299"/>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600" name="Google Shape;600;g2e85f21c253_0_299"/>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601" name="Google Shape;601;g2e85f21c253_0_299"/>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602" name="Google Shape;602;g2e85f21c253_0_299"/>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g2e85f21c253_0_313"/>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609" name="Google Shape;609;g2e85f21c253_0_313"/>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610" name="Google Shape;610;g2e85f21c253_0_313"/>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611" name="Google Shape;611;g2e85f21c253_0_313"/>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g2e85f21c253_0_320"/>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618" name="Google Shape;618;g2e85f21c253_0_320"/>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619" name="Google Shape;619;g2e85f21c253_0_320"/>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620" name="Google Shape;620;g2e85f21c253_0_320"/>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g2e85f21c253_0_327"/>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627" name="Google Shape;627;g2e85f21c253_0_327"/>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628" name="Google Shape;628;g2e85f21c253_0_327"/>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629" name="Google Shape;629;g2e85f21c253_0_327"/>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g2e85f21c253_0_334"/>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636" name="Google Shape;636;g2e85f21c253_0_334"/>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637" name="Google Shape;637;g2e85f21c253_0_334"/>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638" name="Google Shape;638;g2e85f21c253_0_334"/>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g2e85f21c253_0_341"/>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645" name="Google Shape;645;g2e85f21c253_0_341"/>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646" name="Google Shape;646;g2e85f21c253_0_341"/>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647" name="Google Shape;647;g2e85f21c253_0_341"/>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g2e85f21c253_0_348"/>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654" name="Google Shape;654;g2e85f21c253_0_348"/>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655" name="Google Shape;655;g2e85f21c253_0_348"/>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656" name="Google Shape;656;g2e85f21c253_0_348"/>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g2e85f21c253_0_355"/>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663" name="Google Shape;663;g2e85f21c253_0_355"/>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664" name="Google Shape;664;g2e85f21c253_0_355"/>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665" name="Google Shape;665;g2e85f21c253_0_355"/>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g2e85f21c253_0_378"/>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672" name="Google Shape;672;g2e85f21c253_0_378"/>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673" name="Google Shape;673;g2e85f21c253_0_378"/>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674" name="Google Shape;674;g2e85f21c253_0_378"/>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g2e85f21c253_0_434"/>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681" name="Google Shape;681;g2e85f21c253_0_434"/>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682" name="Google Shape;682;g2e85f21c253_0_434"/>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683" name="Google Shape;683;g2e85f21c253_0_434"/>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g2e85f21c253_0_427"/>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690" name="Google Shape;690;g2e85f21c253_0_427"/>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691" name="Google Shape;691;g2e85f21c253_0_427"/>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692" name="Google Shape;692;g2e85f21c253_0_427"/>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g2e85f21c253_0_420"/>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699" name="Google Shape;699;g2e85f21c253_0_420"/>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700" name="Google Shape;700;g2e85f21c253_0_420"/>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701" name="Google Shape;701;g2e85f21c253_0_420"/>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g2e85f21c253_0_413"/>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708" name="Google Shape;708;g2e85f21c253_0_413"/>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709" name="Google Shape;709;g2e85f21c253_0_413"/>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710" name="Google Shape;710;g2e85f21c253_0_413"/>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g2e85f21c253_0_406"/>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717" name="Google Shape;717;g2e85f21c253_0_406"/>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718" name="Google Shape;718;g2e85f21c253_0_406"/>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719" name="Google Shape;719;g2e85f21c253_0_406"/>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g2e85f21c253_0_399"/>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726" name="Google Shape;726;g2e85f21c253_0_399"/>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727" name="Google Shape;727;g2e85f21c253_0_399"/>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728" name="Google Shape;728;g2e85f21c253_0_399"/>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g2e85f21c253_0_392"/>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735" name="Google Shape;735;g2e85f21c253_0_392"/>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736" name="Google Shape;736;g2e85f21c253_0_392"/>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737" name="Google Shape;737;g2e85f21c253_0_392"/>
          <p:cNvPicPr preferRelativeResize="0"/>
          <p:nvPr/>
        </p:nvPicPr>
        <p:blipFill rotWithShape="1">
          <a:blip r:embed="rId3">
            <a:alphaModFix/>
          </a:blip>
          <a:srcRect/>
          <a:stretch/>
        </p:blipFill>
        <p:spPr>
          <a:xfrm>
            <a:off x="0" y="0"/>
            <a:ext cx="9144000" cy="57150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pic>
        <p:nvPicPr>
          <p:cNvPr id="742" name="Google Shape;742;g2e85f21c253_0_449"/>
          <p:cNvPicPr preferRelativeResize="0">
            <a:picLocks noGrp="1"/>
          </p:cNvPicPr>
          <p:nvPr>
            <p:ph type="pic" idx="2"/>
          </p:nvPr>
        </p:nvPicPr>
        <p:blipFill rotWithShape="1">
          <a:blip r:embed="rId3">
            <a:alphaModFix/>
          </a:blip>
          <a:srcRect t="8909" b="8899"/>
          <a:stretch/>
        </p:blipFill>
        <p:spPr>
          <a:xfrm>
            <a:off x="0" y="0"/>
            <a:ext cx="9144001" cy="4729709"/>
          </a:xfrm>
          <a:prstGeom prst="rect">
            <a:avLst/>
          </a:prstGeom>
          <a:noFill/>
          <a:ln>
            <a:noFill/>
          </a:ln>
        </p:spPr>
      </p:pic>
      <p:sp>
        <p:nvSpPr>
          <p:cNvPr id="743" name="Google Shape;743;g2e85f21c253_0_449"/>
          <p:cNvSpPr/>
          <p:nvPr/>
        </p:nvSpPr>
        <p:spPr>
          <a:xfrm>
            <a:off x="0" y="1777380"/>
            <a:ext cx="7092300" cy="1496100"/>
          </a:xfrm>
          <a:prstGeom prst="rect">
            <a:avLst/>
          </a:prstGeom>
          <a:solidFill>
            <a:srgbClr val="FFFFFF"/>
          </a:solidFill>
          <a:ln>
            <a:noFill/>
          </a:ln>
        </p:spPr>
        <p:txBody>
          <a:bodyPr spcFirstLastPara="1" wrap="square" lIns="91425" tIns="72000" rIns="180000" bIns="45700" anchor="ctr" anchorCtr="0">
            <a:noAutofit/>
          </a:bodyPr>
          <a:lstStyle/>
          <a:p>
            <a:pPr marL="0" marR="0" lvl="0" indent="0" algn="r" rtl="0">
              <a:lnSpc>
                <a:spcPct val="118181"/>
              </a:lnSpc>
              <a:spcBef>
                <a:spcPts val="0"/>
              </a:spcBef>
              <a:spcAft>
                <a:spcPts val="0"/>
              </a:spcAft>
              <a:buClr>
                <a:srgbClr val="000000"/>
              </a:buClr>
              <a:buSzPts val="3400"/>
              <a:buFont typeface="Arial"/>
              <a:buNone/>
            </a:pPr>
            <a:r>
              <a:rPr lang="en-GB" sz="3400" b="1" i="0" u="none" strike="noStrike" cap="none">
                <a:solidFill>
                  <a:schemeClr val="dk1"/>
                </a:solidFill>
                <a:latin typeface="Archivo"/>
                <a:ea typeface="Archivo"/>
                <a:cs typeface="Archivo"/>
                <a:sym typeface="Archivo"/>
              </a:rPr>
              <a:t>Descanso/Pausa/Break</a:t>
            </a:r>
            <a:endParaRPr sz="1400" b="0" i="0" u="none" strike="noStrike" cap="none">
              <a:solidFill>
                <a:srgbClr val="000000"/>
              </a:solidFill>
              <a:latin typeface="Arial"/>
              <a:ea typeface="Arial"/>
              <a:cs typeface="Arial"/>
              <a:sym typeface="Arial"/>
            </a:endParaRPr>
          </a:p>
        </p:txBody>
      </p:sp>
      <p:pic>
        <p:nvPicPr>
          <p:cNvPr id="744" name="Google Shape;744;g2e85f21c253_0_449" descr="Imagen que contiene Texto&#10;&#10;Descripción generada automáticamente"/>
          <p:cNvPicPr preferRelativeResize="0"/>
          <p:nvPr/>
        </p:nvPicPr>
        <p:blipFill rotWithShape="1">
          <a:blip r:embed="rId4">
            <a:alphaModFix/>
          </a:blip>
          <a:srcRect/>
          <a:stretch/>
        </p:blipFill>
        <p:spPr>
          <a:xfrm>
            <a:off x="145893" y="4865186"/>
            <a:ext cx="783747" cy="765994"/>
          </a:xfrm>
          <a:prstGeom prst="rect">
            <a:avLst/>
          </a:prstGeom>
          <a:noFill/>
          <a:ln>
            <a:noFill/>
          </a:ln>
        </p:spPr>
      </p:pic>
      <p:sp>
        <p:nvSpPr>
          <p:cNvPr id="745" name="Google Shape;745;g2e85f21c253_0_449"/>
          <p:cNvSpPr txBox="1">
            <a:spLocks noGrp="1"/>
          </p:cNvSpPr>
          <p:nvPr>
            <p:ph type="subTitle" idx="1"/>
          </p:nvPr>
        </p:nvSpPr>
        <p:spPr>
          <a:xfrm>
            <a:off x="1311046" y="4781380"/>
            <a:ext cx="7386900" cy="933600"/>
          </a:xfrm>
          <a:prstGeom prst="rect">
            <a:avLst/>
          </a:prstGeom>
          <a:noFill/>
          <a:ln>
            <a:noFill/>
          </a:ln>
        </p:spPr>
        <p:txBody>
          <a:bodyPr spcFirstLastPara="1" wrap="square" lIns="91425" tIns="45700" rIns="91425" bIns="45700" anchor="t" anchorCtr="0">
            <a:noAutofit/>
          </a:bodyPr>
          <a:lstStyle/>
          <a:p>
            <a:pPr marL="457200" lvl="0" indent="-381000" algn="ctr" rtl="0">
              <a:lnSpc>
                <a:spcPct val="100000"/>
              </a:lnSpc>
              <a:spcBef>
                <a:spcPts val="400"/>
              </a:spcBef>
              <a:spcAft>
                <a:spcPts val="0"/>
              </a:spcAft>
              <a:buSzPts val="1529"/>
              <a:buNone/>
            </a:pPr>
            <a:r>
              <a:rPr lang="en-GB" sz="1300" b="1">
                <a:solidFill>
                  <a:srgbClr val="D1D1D4"/>
                </a:solidFill>
              </a:rPr>
              <a:t>Evento Temático Virtual: Exploración de Tecnologías Innovadoras, Políticas y Prácticas</a:t>
            </a:r>
            <a:endParaRPr/>
          </a:p>
          <a:p>
            <a:pPr marL="457200" lvl="0" indent="-381000" algn="ctr" rtl="0">
              <a:lnSpc>
                <a:spcPct val="100000"/>
              </a:lnSpc>
              <a:spcBef>
                <a:spcPts val="400"/>
              </a:spcBef>
              <a:spcAft>
                <a:spcPts val="0"/>
              </a:spcAft>
              <a:buSzPts val="1529"/>
              <a:buNone/>
            </a:pPr>
            <a:r>
              <a:rPr lang="en-GB" sz="1300" b="1">
                <a:solidFill>
                  <a:srgbClr val="EFEFF0"/>
                </a:solidFill>
              </a:rPr>
              <a:t>Evento Temático Virtual: Exploração de Tecnologias Inovadoras, Políticas e Práticas</a:t>
            </a:r>
            <a:endParaRPr/>
          </a:p>
          <a:p>
            <a:pPr marL="457200" lvl="0" indent="-381000" algn="ctr" rtl="0">
              <a:lnSpc>
                <a:spcPct val="100000"/>
              </a:lnSpc>
              <a:spcBef>
                <a:spcPts val="400"/>
              </a:spcBef>
              <a:spcAft>
                <a:spcPts val="0"/>
              </a:spcAft>
              <a:buSzPts val="1529"/>
              <a:buNone/>
            </a:pPr>
            <a:r>
              <a:rPr lang="en-GB" sz="1300" b="1">
                <a:solidFill>
                  <a:srgbClr val="9BD5D6"/>
                </a:solidFill>
              </a:rPr>
              <a:t>Virtual Thematic Event: Exploration of Innovative Technologies, Policies, and Practices</a:t>
            </a:r>
            <a:endParaRPr sz="1300" b="1">
              <a:solidFill>
                <a:srgbClr val="9BD5D6"/>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sp>
        <p:nvSpPr>
          <p:cNvPr id="750" name="Google Shape;750;p3"/>
          <p:cNvSpPr txBox="1">
            <a:spLocks noGrp="1"/>
          </p:cNvSpPr>
          <p:nvPr>
            <p:ph type="subTitle" idx="1"/>
          </p:nvPr>
        </p:nvSpPr>
        <p:spPr>
          <a:xfrm>
            <a:off x="137566" y="4600502"/>
            <a:ext cx="7386762" cy="933605"/>
          </a:xfrm>
          <a:prstGeom prst="rect">
            <a:avLst/>
          </a:prstGeom>
          <a:noFill/>
          <a:ln>
            <a:noFill/>
          </a:ln>
        </p:spPr>
        <p:txBody>
          <a:bodyPr spcFirstLastPara="1" wrap="square" lIns="91425" tIns="45700" rIns="91425" bIns="45700" anchor="t" anchorCtr="0">
            <a:noAutofit/>
          </a:bodyPr>
          <a:lstStyle/>
          <a:p>
            <a:pPr marL="457200" lvl="0" indent="-381000" algn="ctr" rtl="0">
              <a:lnSpc>
                <a:spcPct val="100000"/>
              </a:lnSpc>
              <a:spcBef>
                <a:spcPts val="400"/>
              </a:spcBef>
              <a:spcAft>
                <a:spcPts val="0"/>
              </a:spcAft>
              <a:buSzPts val="1529"/>
              <a:buNone/>
            </a:pPr>
            <a:r>
              <a:rPr lang="en-GB" sz="1300" b="1">
                <a:solidFill>
                  <a:srgbClr val="D1D1D4"/>
                </a:solidFill>
              </a:rPr>
              <a:t>Evento Temático Virtual: Exploración de Tecnologías Innovadoras, Políticas y Prácticas</a:t>
            </a:r>
            <a:endParaRPr/>
          </a:p>
          <a:p>
            <a:pPr marL="457200" lvl="0" indent="-381000" algn="ctr" rtl="0">
              <a:lnSpc>
                <a:spcPct val="100000"/>
              </a:lnSpc>
              <a:spcBef>
                <a:spcPts val="400"/>
              </a:spcBef>
              <a:spcAft>
                <a:spcPts val="0"/>
              </a:spcAft>
              <a:buSzPts val="1529"/>
              <a:buNone/>
            </a:pPr>
            <a:r>
              <a:rPr lang="en-GB" sz="1300" b="1">
                <a:solidFill>
                  <a:srgbClr val="EFEFF0"/>
                </a:solidFill>
              </a:rPr>
              <a:t>Evento Temático Virtual: Exploração de Tecnologias Inovadoras, Políticas e Práticas</a:t>
            </a:r>
            <a:endParaRPr/>
          </a:p>
          <a:p>
            <a:pPr marL="457200" lvl="0" indent="-381000" algn="ctr" rtl="0">
              <a:lnSpc>
                <a:spcPct val="100000"/>
              </a:lnSpc>
              <a:spcBef>
                <a:spcPts val="400"/>
              </a:spcBef>
              <a:spcAft>
                <a:spcPts val="0"/>
              </a:spcAft>
              <a:buSzPts val="1529"/>
              <a:buNone/>
            </a:pPr>
            <a:r>
              <a:rPr lang="en-GB" sz="1300" b="1">
                <a:solidFill>
                  <a:srgbClr val="9BD5D6"/>
                </a:solidFill>
              </a:rPr>
              <a:t>Virtual Thematic Event: Exploration of Innovative Technologies, Policies, and Practices</a:t>
            </a:r>
            <a:endParaRPr sz="1300" b="1">
              <a:solidFill>
                <a:srgbClr val="9BD5D6"/>
              </a:solidFill>
            </a:endParaRPr>
          </a:p>
        </p:txBody>
      </p:sp>
      <p:sp>
        <p:nvSpPr>
          <p:cNvPr id="751" name="Google Shape;751;p3"/>
          <p:cNvSpPr txBox="1">
            <a:spLocks noGrp="1"/>
          </p:cNvSpPr>
          <p:nvPr>
            <p:ph type="title"/>
          </p:nvPr>
        </p:nvSpPr>
        <p:spPr>
          <a:xfrm>
            <a:off x="395536" y="431036"/>
            <a:ext cx="7128792" cy="2916666"/>
          </a:xfrm>
          <a:prstGeom prst="rect">
            <a:avLst/>
          </a:prstGeom>
          <a:noFill/>
          <a:ln>
            <a:noFill/>
          </a:ln>
        </p:spPr>
        <p:txBody>
          <a:bodyPr spcFirstLastPara="1" wrap="square" lIns="91425" tIns="45700" rIns="91425" bIns="45700" anchor="ctr" anchorCtr="0">
            <a:normAutofit/>
          </a:bodyPr>
          <a:lstStyle/>
          <a:p>
            <a:pPr marL="0" lvl="0" indent="0" algn="ctr" rtl="0">
              <a:lnSpc>
                <a:spcPct val="83333"/>
              </a:lnSpc>
              <a:spcBef>
                <a:spcPts val="0"/>
              </a:spcBef>
              <a:spcAft>
                <a:spcPts val="0"/>
              </a:spcAft>
              <a:buSzPts val="7200"/>
              <a:buNone/>
            </a:pPr>
            <a:r>
              <a:rPr lang="en-GB" sz="6600"/>
              <a:t>PANEL 2</a:t>
            </a:r>
            <a:br>
              <a:rPr lang="en-GB" sz="6600"/>
            </a:br>
            <a:r>
              <a:rPr lang="en-GB" sz="2000"/>
              <a:t>  </a:t>
            </a:r>
            <a:br>
              <a:rPr lang="en-GB"/>
            </a:br>
            <a:r>
              <a:rPr lang="en-GB" sz="1800">
                <a:solidFill>
                  <a:srgbClr val="D1D1D4"/>
                </a:solidFill>
              </a:rPr>
              <a:t>Desafíos y Oportunidades en el sector energético</a:t>
            </a:r>
            <a:br>
              <a:rPr lang="en-GB" sz="1800">
                <a:solidFill>
                  <a:srgbClr val="D1D1D4"/>
                </a:solidFill>
              </a:rPr>
            </a:br>
            <a:br>
              <a:rPr lang="en-GB" sz="1800">
                <a:solidFill>
                  <a:srgbClr val="D1D1D4"/>
                </a:solidFill>
              </a:rPr>
            </a:br>
            <a:r>
              <a:rPr lang="en-GB" sz="1800">
                <a:solidFill>
                  <a:srgbClr val="EFEFF0"/>
                </a:solidFill>
              </a:rPr>
              <a:t>Desafios e Oportunidades no Setor Energético</a:t>
            </a:r>
            <a:br>
              <a:rPr lang="en-GB" sz="1800">
                <a:solidFill>
                  <a:srgbClr val="D1D1D4"/>
                </a:solidFill>
              </a:rPr>
            </a:br>
            <a:br>
              <a:rPr lang="en-GB" sz="1800">
                <a:solidFill>
                  <a:srgbClr val="D1D1D4"/>
                </a:solidFill>
              </a:rPr>
            </a:br>
            <a:r>
              <a:rPr lang="en-GB" sz="1800">
                <a:solidFill>
                  <a:srgbClr val="9BD5D6"/>
                </a:solidFill>
              </a:rPr>
              <a:t>Challenges and Opportunities in the Energy Sector</a:t>
            </a:r>
            <a:endParaRPr sz="1800">
              <a:solidFill>
                <a:srgbClr val="9BD5D6"/>
              </a:solidFill>
            </a:endParaRPr>
          </a:p>
        </p:txBody>
      </p:sp>
      <p:sp>
        <p:nvSpPr>
          <p:cNvPr id="752" name="Google Shape;752;p3"/>
          <p:cNvSpPr>
            <a:spLocks noGrp="1"/>
          </p:cNvSpPr>
          <p:nvPr>
            <p:ph type="pic" idx="2"/>
          </p:nvPr>
        </p:nvSpPr>
        <p:spPr>
          <a:xfrm>
            <a:off x="7812359" y="-1"/>
            <a:ext cx="1368153" cy="5715001"/>
          </a:xfrm>
          <a:prstGeom prst="rect">
            <a:avLst/>
          </a:prstGeom>
          <a:solidFill>
            <a:schemeClr val="dk2"/>
          </a:solidFill>
          <a:ln>
            <a:noFill/>
          </a:ln>
        </p:spPr>
        <p:txBody>
          <a:bodyPr/>
          <a:lstStyle/>
          <a:p>
            <a:endParaRPr lang="en-GB"/>
          </a:p>
        </p:txBody>
      </p:sp>
      <p:pic>
        <p:nvPicPr>
          <p:cNvPr id="753" name="Google Shape;753;p3" descr="Imagen que contiene nombre de la empresa&#10;&#10;Descripción generada automáticamente"/>
          <p:cNvPicPr preferRelativeResize="0"/>
          <p:nvPr/>
        </p:nvPicPr>
        <p:blipFill rotWithShape="1">
          <a:blip r:embed="rId3">
            <a:alphaModFix/>
          </a:blip>
          <a:srcRect l="80588" t="47659" r="2596" b="7664"/>
          <a:stretch/>
        </p:blipFill>
        <p:spPr>
          <a:xfrm>
            <a:off x="3275855" y="3274165"/>
            <a:ext cx="1368153" cy="796903"/>
          </a:xfrm>
          <a:prstGeom prst="rect">
            <a:avLst/>
          </a:prstGeom>
          <a:noFill/>
          <a:ln>
            <a:noFill/>
          </a:ln>
        </p:spPr>
      </p:pic>
      <p:pic>
        <p:nvPicPr>
          <p:cNvPr id="754" name="Google Shape;754;p3" descr="Imagen que contiene Texto&#10;&#10;Descripción generada automáticamente"/>
          <p:cNvPicPr preferRelativeResize="0"/>
          <p:nvPr/>
        </p:nvPicPr>
        <p:blipFill rotWithShape="1">
          <a:blip r:embed="rId4">
            <a:alphaModFix/>
          </a:blip>
          <a:srcRect/>
          <a:stretch/>
        </p:blipFill>
        <p:spPr>
          <a:xfrm>
            <a:off x="8104561" y="161178"/>
            <a:ext cx="783747" cy="765994"/>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35"/>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dirty="0"/>
              <a:t>MODERADOR</a:t>
            </a:r>
            <a:endParaRPr dirty="0"/>
          </a:p>
        </p:txBody>
      </p:sp>
      <p:sp>
        <p:nvSpPr>
          <p:cNvPr id="141" name="Google Shape;141;p35"/>
          <p:cNvSpPr txBox="1">
            <a:spLocks noGrp="1"/>
          </p:cNvSpPr>
          <p:nvPr>
            <p:ph type="body" idx="1"/>
          </p:nvPr>
        </p:nvSpPr>
        <p:spPr>
          <a:xfrm>
            <a:off x="3548184" y="1710303"/>
            <a:ext cx="5127503" cy="3585266"/>
          </a:xfrm>
          <a:prstGeom prst="rect">
            <a:avLst/>
          </a:prstGeom>
          <a:noFill/>
          <a:ln>
            <a:noFill/>
          </a:ln>
        </p:spPr>
        <p:txBody>
          <a:bodyPr spcFirstLastPara="1" wrap="square" lIns="91425" tIns="45700" rIns="91425" bIns="45700" anchor="t" anchorCtr="0">
            <a:normAutofit fontScale="92500" lnSpcReduction="10000"/>
          </a:bodyPr>
          <a:lstStyle/>
          <a:p>
            <a:pPr marL="88900" indent="0" algn="just">
              <a:buNone/>
            </a:pPr>
            <a:r>
              <a:rPr lang="es-CR" sz="1500" dirty="0"/>
              <a:t>Es Ingeniero Electromecánico y Máster en Administración de Negocios. Tiene patentes inscritas y está publicado como inventor en la Oficina de Patentes de los Estados Unidos de América. Laboró, durante 7 años, como analista tecnológico en Casa Presidencial del Gobierno de Costa Rica. Además, fue Gerente de Post-Ventas de Volvo Centroamérica. Ha sido profesor de Física y Mecánica en varias universidades de Costa Rica durante 24 años. Es Director del Área de Gestión Ambiental del CENAT/CONARE desde 2011 y durante 22 años ha sido gestor de proyectos y eventos nacionales e internacionales en temas tecnológicos, de innovación y </a:t>
            </a:r>
            <a:r>
              <a:rPr lang="es-CR" sz="1500"/>
              <a:t>de vinculación, </a:t>
            </a:r>
            <a:r>
              <a:rPr lang="es-CR" sz="1500" dirty="0"/>
              <a:t>en esta institución.</a:t>
            </a:r>
            <a:endParaRPr lang="en-GB" sz="1500" dirty="0"/>
          </a:p>
        </p:txBody>
      </p:sp>
      <p:sp>
        <p:nvSpPr>
          <p:cNvPr id="142" name="Google Shape;142;p35"/>
          <p:cNvSpPr txBox="1">
            <a:spLocks noGrp="1"/>
          </p:cNvSpPr>
          <p:nvPr>
            <p:ph type="body" idx="2"/>
          </p:nvPr>
        </p:nvSpPr>
        <p:spPr>
          <a:xfrm>
            <a:off x="468313" y="985838"/>
            <a:ext cx="8207375" cy="575518"/>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r>
              <a:rPr lang="en-GB" sz="2000" b="1" dirty="0"/>
              <a:t>Allan </a:t>
            </a:r>
            <a:r>
              <a:rPr lang="en-GB" sz="2000" b="1" dirty="0" err="1"/>
              <a:t>Josué</a:t>
            </a:r>
            <a:r>
              <a:rPr lang="en-GB" sz="2000" b="1" dirty="0"/>
              <a:t> Campos Gallo</a:t>
            </a:r>
            <a:r>
              <a:rPr lang="en-GB" sz="2000" dirty="0"/>
              <a:t>, </a:t>
            </a:r>
            <a:r>
              <a:rPr lang="en-GB" sz="2000" dirty="0" err="1"/>
              <a:t>CeNAT</a:t>
            </a:r>
            <a:r>
              <a:rPr lang="en-GB" sz="2000" dirty="0"/>
              <a:t>-CONARE (Costa Rica)</a:t>
            </a:r>
            <a:endParaRPr dirty="0"/>
          </a:p>
        </p:txBody>
      </p:sp>
      <p:sp>
        <p:nvSpPr>
          <p:cNvPr id="143" name="Google Shape;143;p35"/>
          <p:cNvSpPr txBox="1">
            <a:spLocks noGrp="1"/>
          </p:cNvSpPr>
          <p:nvPr>
            <p:ph type="body" idx="6"/>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457200" lvl="0" indent="-228600" algn="l" rtl="0">
              <a:lnSpc>
                <a:spcPct val="100000"/>
              </a:lnSpc>
              <a:spcBef>
                <a:spcPts val="240"/>
              </a:spcBef>
              <a:spcAft>
                <a:spcPts val="0"/>
              </a:spcAft>
              <a:buClr>
                <a:schemeClr val="dk1"/>
              </a:buClr>
              <a:buSzPts val="1200"/>
              <a:buNone/>
            </a:pPr>
            <a:r>
              <a:rPr lang="en-GB" sz="1400" dirty="0"/>
              <a:t>acampos@cenat.ac.cr</a:t>
            </a:r>
            <a:endParaRPr dirty="0"/>
          </a:p>
        </p:txBody>
      </p:sp>
      <p:grpSp>
        <p:nvGrpSpPr>
          <p:cNvPr id="2" name="Group 485">
            <a:extLst>
              <a:ext uri="{FF2B5EF4-FFF2-40B4-BE49-F238E27FC236}">
                <a16:creationId xmlns:a16="http://schemas.microsoft.com/office/drawing/2014/main" id="{07C18323-0D2C-8D05-D6C8-B219FE0FE245}"/>
              </a:ext>
            </a:extLst>
          </p:cNvPr>
          <p:cNvGrpSpPr/>
          <p:nvPr/>
        </p:nvGrpSpPr>
        <p:grpSpPr>
          <a:xfrm>
            <a:off x="457200" y="1888218"/>
            <a:ext cx="2754923" cy="3238674"/>
            <a:chOff x="0" y="0"/>
            <a:chExt cx="2521855" cy="2962314"/>
          </a:xfrm>
        </p:grpSpPr>
        <p:sp>
          <p:nvSpPr>
            <p:cNvPr id="3" name="Shape 560">
              <a:extLst>
                <a:ext uri="{FF2B5EF4-FFF2-40B4-BE49-F238E27FC236}">
                  <a16:creationId xmlns:a16="http://schemas.microsoft.com/office/drawing/2014/main" id="{5B492403-36D0-80E0-8970-6A05E4546FD7}"/>
                </a:ext>
              </a:extLst>
            </p:cNvPr>
            <p:cNvSpPr/>
            <p:nvPr/>
          </p:nvSpPr>
          <p:spPr>
            <a:xfrm>
              <a:off x="0" y="0"/>
              <a:ext cx="2521855" cy="2962314"/>
            </a:xfrm>
            <a:custGeom>
              <a:avLst/>
              <a:gdLst/>
              <a:ahLst/>
              <a:cxnLst/>
              <a:rect l="0" t="0" r="0" b="0"/>
              <a:pathLst>
                <a:path w="2521855" h="2962314">
                  <a:moveTo>
                    <a:pt x="0" y="0"/>
                  </a:moveTo>
                  <a:lnTo>
                    <a:pt x="2521855" y="0"/>
                  </a:lnTo>
                  <a:lnTo>
                    <a:pt x="2521855" y="2962314"/>
                  </a:lnTo>
                  <a:lnTo>
                    <a:pt x="0" y="2962314"/>
                  </a:lnTo>
                  <a:lnTo>
                    <a:pt x="0" y="0"/>
                  </a:lnTo>
                </a:path>
              </a:pathLst>
            </a:custGeom>
            <a:ln w="0" cap="flat">
              <a:miter lim="127000"/>
            </a:ln>
          </p:spPr>
          <p:style>
            <a:lnRef idx="0">
              <a:srgbClr val="000000">
                <a:alpha val="0"/>
              </a:srgbClr>
            </a:lnRef>
            <a:fillRef idx="1">
              <a:srgbClr val="F8F7F2"/>
            </a:fillRef>
            <a:effectRef idx="0">
              <a:scrgbClr r="0" g="0" b="0"/>
            </a:effectRef>
            <a:fontRef idx="none"/>
          </p:style>
          <p:txBody>
            <a:bodyPr/>
            <a:lstStyle/>
            <a:p>
              <a:endParaRPr lang="es-CR"/>
            </a:p>
          </p:txBody>
        </p:sp>
        <p:sp>
          <p:nvSpPr>
            <p:cNvPr id="4" name="Shape 11">
              <a:extLst>
                <a:ext uri="{FF2B5EF4-FFF2-40B4-BE49-F238E27FC236}">
                  <a16:creationId xmlns:a16="http://schemas.microsoft.com/office/drawing/2014/main" id="{FA207AF3-DB4E-A7BA-939B-EB32BD06122A}"/>
                </a:ext>
              </a:extLst>
            </p:cNvPr>
            <p:cNvSpPr/>
            <p:nvPr/>
          </p:nvSpPr>
          <p:spPr>
            <a:xfrm>
              <a:off x="0" y="46"/>
              <a:ext cx="2521743" cy="2962182"/>
            </a:xfrm>
            <a:custGeom>
              <a:avLst/>
              <a:gdLst/>
              <a:ahLst/>
              <a:cxnLst/>
              <a:rect l="0" t="0" r="0" b="0"/>
              <a:pathLst>
                <a:path w="2521743" h="2962182">
                  <a:moveTo>
                    <a:pt x="0" y="0"/>
                  </a:moveTo>
                  <a:lnTo>
                    <a:pt x="2521743" y="0"/>
                  </a:lnTo>
                  <a:lnTo>
                    <a:pt x="2521743" y="2962182"/>
                  </a:lnTo>
                  <a:lnTo>
                    <a:pt x="0" y="2962182"/>
                  </a:lnTo>
                  <a:close/>
                </a:path>
              </a:pathLst>
            </a:custGeom>
            <a:ln w="38100" cap="flat">
              <a:miter lim="100000"/>
            </a:ln>
          </p:spPr>
          <p:style>
            <a:lnRef idx="1">
              <a:srgbClr val="292829"/>
            </a:lnRef>
            <a:fillRef idx="0">
              <a:srgbClr val="000000">
                <a:alpha val="0"/>
              </a:srgbClr>
            </a:fillRef>
            <a:effectRef idx="0">
              <a:scrgbClr r="0" g="0" b="0"/>
            </a:effectRef>
            <a:fontRef idx="none"/>
          </p:style>
          <p:txBody>
            <a:bodyPr/>
            <a:lstStyle/>
            <a:p>
              <a:endParaRPr lang="es-CR"/>
            </a:p>
          </p:txBody>
        </p:sp>
        <p:pic>
          <p:nvPicPr>
            <p:cNvPr id="5" name="Picture 551">
              <a:extLst>
                <a:ext uri="{FF2B5EF4-FFF2-40B4-BE49-F238E27FC236}">
                  <a16:creationId xmlns:a16="http://schemas.microsoft.com/office/drawing/2014/main" id="{6AF342F7-EC3B-4528-1A2D-6FF9B9EF71B2}"/>
                </a:ext>
              </a:extLst>
            </p:cNvPr>
            <p:cNvPicPr/>
            <p:nvPr/>
          </p:nvPicPr>
          <p:blipFill>
            <a:blip r:embed="rId3"/>
            <a:stretch>
              <a:fillRect/>
            </a:stretch>
          </p:blipFill>
          <p:spPr>
            <a:xfrm>
              <a:off x="158415" y="136272"/>
              <a:ext cx="2243328" cy="2688336"/>
            </a:xfrm>
            <a:prstGeom prst="rect">
              <a:avLst/>
            </a:prstGeom>
          </p:spPr>
        </p:pic>
      </p:grpSp>
    </p:spTree>
    <p:extLst>
      <p:ext uri="{BB962C8B-B14F-4D97-AF65-F5344CB8AC3E}">
        <p14:creationId xmlns:p14="http://schemas.microsoft.com/office/powerpoint/2010/main" val="19456747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36"/>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sz="2200" dirty="0"/>
              <a:t>PANEL 2 </a:t>
            </a:r>
            <a:r>
              <a:rPr lang="en-GB" sz="2200" dirty="0" err="1"/>
              <a:t>Desafíos</a:t>
            </a:r>
            <a:r>
              <a:rPr lang="en-GB" sz="2200" dirty="0"/>
              <a:t> y </a:t>
            </a:r>
            <a:r>
              <a:rPr lang="en-GB" sz="2200" dirty="0" err="1"/>
              <a:t>Oportunidades</a:t>
            </a:r>
            <a:r>
              <a:rPr lang="en-GB" sz="2200" dirty="0"/>
              <a:t> </a:t>
            </a:r>
            <a:r>
              <a:rPr lang="en-GB" sz="2200" dirty="0" err="1"/>
              <a:t>en</a:t>
            </a:r>
            <a:r>
              <a:rPr lang="en-GB" sz="2200" dirty="0"/>
              <a:t> </a:t>
            </a:r>
            <a:r>
              <a:rPr lang="en-GB" sz="2200" dirty="0" err="1"/>
              <a:t>el</a:t>
            </a:r>
            <a:r>
              <a:rPr lang="en-GB" sz="2200" dirty="0"/>
              <a:t> Sector </a:t>
            </a:r>
            <a:r>
              <a:rPr lang="en-GB" sz="2200" dirty="0" err="1"/>
              <a:t>Energético</a:t>
            </a:r>
            <a:endParaRPr sz="2200" dirty="0"/>
          </a:p>
        </p:txBody>
      </p:sp>
      <p:sp>
        <p:nvSpPr>
          <p:cNvPr id="149" name="Google Shape;149;p36"/>
          <p:cNvSpPr txBox="1">
            <a:spLocks noGrp="1"/>
          </p:cNvSpPr>
          <p:nvPr>
            <p:ph type="body" idx="1"/>
          </p:nvPr>
        </p:nvSpPr>
        <p:spPr>
          <a:xfrm>
            <a:off x="457200" y="1633363"/>
            <a:ext cx="8229600" cy="3806145"/>
          </a:xfrm>
          <a:prstGeom prst="rect">
            <a:avLst/>
          </a:prstGeom>
          <a:noFill/>
          <a:ln>
            <a:noFill/>
          </a:ln>
        </p:spPr>
        <p:txBody>
          <a:bodyPr spcFirstLastPara="1" wrap="square" lIns="91425" tIns="45700" rIns="91425" bIns="45700" anchor="t" anchorCtr="0">
            <a:normAutofit/>
          </a:bodyPr>
          <a:lstStyle/>
          <a:p>
            <a:pPr marL="546100" lvl="0" indent="-457200" algn="l" rtl="0">
              <a:lnSpc>
                <a:spcPct val="145454"/>
              </a:lnSpc>
              <a:spcBef>
                <a:spcPts val="440"/>
              </a:spcBef>
              <a:spcAft>
                <a:spcPts val="0"/>
              </a:spcAft>
              <a:buSzPct val="165413"/>
              <a:buFont typeface="Arial"/>
              <a:buAutoNum type="arabicPeriod"/>
            </a:pPr>
            <a:r>
              <a:rPr lang="en-GB" sz="1900" dirty="0"/>
              <a:t>(5 min) </a:t>
            </a:r>
            <a:r>
              <a:rPr lang="en-GB" sz="1900" dirty="0" err="1"/>
              <a:t>Presentación</a:t>
            </a:r>
            <a:r>
              <a:rPr lang="en-GB" sz="1900" dirty="0"/>
              <a:t> Panel 2</a:t>
            </a:r>
            <a:endParaRPr dirty="0"/>
          </a:p>
          <a:p>
            <a:pPr marL="546100" lvl="0" indent="-457200" algn="l" rtl="0">
              <a:lnSpc>
                <a:spcPct val="145454"/>
              </a:lnSpc>
              <a:spcBef>
                <a:spcPts val="440"/>
              </a:spcBef>
              <a:spcAft>
                <a:spcPts val="0"/>
              </a:spcAft>
              <a:buSzPct val="165413"/>
              <a:buFont typeface="Arial"/>
              <a:buAutoNum type="arabicPeriod"/>
            </a:pPr>
            <a:r>
              <a:rPr lang="es-ES" sz="1900" dirty="0"/>
              <a:t>(60 min) Debate</a:t>
            </a:r>
            <a:endParaRPr lang="es-ES" dirty="0"/>
          </a:p>
          <a:p>
            <a:pPr marL="546100" lvl="0" indent="-457200" algn="l" rtl="0">
              <a:lnSpc>
                <a:spcPct val="145454"/>
              </a:lnSpc>
              <a:spcBef>
                <a:spcPts val="440"/>
              </a:spcBef>
              <a:spcAft>
                <a:spcPts val="0"/>
              </a:spcAft>
              <a:buSzPct val="165413"/>
              <a:buFont typeface="Arial"/>
              <a:buAutoNum type="arabicPeriod"/>
            </a:pPr>
            <a:r>
              <a:rPr lang="en-GB" sz="2000" dirty="0"/>
              <a:t>(5 min) </a:t>
            </a:r>
            <a:r>
              <a:rPr lang="en-GB" sz="2000" dirty="0" err="1"/>
              <a:t>Conclusiones</a:t>
            </a:r>
            <a:endParaRPr sz="2000" dirty="0"/>
          </a:p>
          <a:p>
            <a:pPr marL="546100" lvl="0" indent="-457200" algn="l" rtl="0">
              <a:lnSpc>
                <a:spcPct val="145454"/>
              </a:lnSpc>
              <a:spcBef>
                <a:spcPts val="440"/>
              </a:spcBef>
              <a:spcAft>
                <a:spcPts val="0"/>
              </a:spcAft>
              <a:buSzPct val="165413"/>
              <a:buFont typeface="Arial"/>
              <a:buAutoNum type="arabicPeriod"/>
            </a:pPr>
            <a:r>
              <a:rPr lang="en-GB" sz="2000" dirty="0"/>
              <a:t>(5 min) </a:t>
            </a:r>
            <a:r>
              <a:rPr lang="en-GB" sz="2000" dirty="0" err="1"/>
              <a:t>Ruegos</a:t>
            </a:r>
            <a:r>
              <a:rPr lang="en-GB" sz="2000" dirty="0"/>
              <a:t> y </a:t>
            </a:r>
            <a:r>
              <a:rPr lang="en-GB" sz="2000" dirty="0" err="1"/>
              <a:t>preguntas</a:t>
            </a:r>
            <a:endParaRPr sz="2000" dirty="0"/>
          </a:p>
        </p:txBody>
      </p:sp>
      <p:sp>
        <p:nvSpPr>
          <p:cNvPr id="150" name="Google Shape;150;p36"/>
          <p:cNvSpPr txBox="1">
            <a:spLocks noGrp="1"/>
          </p:cNvSpPr>
          <p:nvPr>
            <p:ph type="body" idx="2"/>
          </p:nvPr>
        </p:nvSpPr>
        <p:spPr>
          <a:xfrm>
            <a:off x="468313" y="985838"/>
            <a:ext cx="8207375" cy="575518"/>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r>
              <a:rPr lang="en-GB"/>
              <a:t>CONTENIDO</a:t>
            </a:r>
            <a:endParaRPr/>
          </a:p>
        </p:txBody>
      </p:sp>
    </p:spTree>
    <p:extLst>
      <p:ext uri="{BB962C8B-B14F-4D97-AF65-F5344CB8AC3E}">
        <p14:creationId xmlns:p14="http://schemas.microsoft.com/office/powerpoint/2010/main" val="4591126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41"/>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sz="2200" dirty="0"/>
              <a:t>PANEL 2 </a:t>
            </a:r>
            <a:r>
              <a:rPr lang="en-GB" sz="2200" dirty="0" err="1"/>
              <a:t>Desafíos</a:t>
            </a:r>
            <a:r>
              <a:rPr lang="en-GB" sz="2200" dirty="0"/>
              <a:t> y </a:t>
            </a:r>
            <a:r>
              <a:rPr lang="en-GB" sz="2200" dirty="0" err="1"/>
              <a:t>Oportunidades</a:t>
            </a:r>
            <a:r>
              <a:rPr lang="en-GB" sz="2200" dirty="0"/>
              <a:t> </a:t>
            </a:r>
            <a:r>
              <a:rPr lang="en-GB" sz="2200" dirty="0" err="1"/>
              <a:t>en</a:t>
            </a:r>
            <a:r>
              <a:rPr lang="en-GB" sz="2200" dirty="0"/>
              <a:t> </a:t>
            </a:r>
            <a:r>
              <a:rPr lang="en-GB" sz="2200" dirty="0" err="1"/>
              <a:t>el</a:t>
            </a:r>
            <a:r>
              <a:rPr lang="en-GB" sz="2200" dirty="0"/>
              <a:t> Sector </a:t>
            </a:r>
            <a:r>
              <a:rPr lang="en-GB" sz="2200" dirty="0" err="1"/>
              <a:t>Energético</a:t>
            </a:r>
            <a:endParaRPr sz="2200" dirty="0"/>
          </a:p>
        </p:txBody>
      </p:sp>
      <p:sp>
        <p:nvSpPr>
          <p:cNvPr id="189" name="Google Shape;189;p41"/>
          <p:cNvSpPr txBox="1">
            <a:spLocks noGrp="1"/>
          </p:cNvSpPr>
          <p:nvPr>
            <p:ph type="body" idx="1"/>
          </p:nvPr>
        </p:nvSpPr>
        <p:spPr>
          <a:xfrm>
            <a:off x="457200" y="1320800"/>
            <a:ext cx="8229600" cy="4048369"/>
          </a:xfrm>
          <a:prstGeom prst="rect">
            <a:avLst/>
          </a:prstGeom>
          <a:noFill/>
          <a:ln>
            <a:noFill/>
          </a:ln>
        </p:spPr>
        <p:txBody>
          <a:bodyPr spcFirstLastPara="1" wrap="square" lIns="91425" tIns="45700" rIns="91425" bIns="45700" anchor="t" anchorCtr="0">
            <a:normAutofit fontScale="55000" lnSpcReduction="20000"/>
          </a:bodyPr>
          <a:lstStyle/>
          <a:p>
            <a:pPr marL="546100" lvl="0" indent="-457200" algn="l" rtl="0">
              <a:lnSpc>
                <a:spcPct val="145454"/>
              </a:lnSpc>
              <a:spcBef>
                <a:spcPts val="440"/>
              </a:spcBef>
              <a:spcAft>
                <a:spcPts val="0"/>
              </a:spcAft>
              <a:buSzPct val="165413"/>
              <a:buFont typeface="Arial"/>
              <a:buAutoNum type="arabicPeriod"/>
            </a:pPr>
            <a:r>
              <a:rPr lang="es-ES" sz="1900" dirty="0"/>
              <a:t>(20 min) Situación actual del Sector Energético en UE y LAC. Perspectivas de transición a energías limpias:</a:t>
            </a:r>
            <a:endParaRPr lang="es-ES" dirty="0"/>
          </a:p>
          <a:p>
            <a:pPr marL="914400" lvl="1" indent="-368300" algn="l" rtl="0">
              <a:lnSpc>
                <a:spcPct val="145454"/>
              </a:lnSpc>
              <a:spcBef>
                <a:spcPts val="440"/>
              </a:spcBef>
              <a:spcAft>
                <a:spcPts val="0"/>
              </a:spcAft>
              <a:buSzPct val="165413"/>
              <a:buChar char="−"/>
            </a:pPr>
            <a:r>
              <a:rPr lang="es-ES" sz="1900" dirty="0"/>
              <a:t>Fuentes Alternativas de Energías Limpias desarrolladas en UE y LAC (Y CORRALES / I GIL). </a:t>
            </a:r>
            <a:endParaRPr lang="es-ES" dirty="0"/>
          </a:p>
          <a:p>
            <a:pPr marL="914400" lvl="1" indent="-368300" algn="l" rtl="0">
              <a:lnSpc>
                <a:spcPct val="145454"/>
              </a:lnSpc>
              <a:spcBef>
                <a:spcPts val="440"/>
              </a:spcBef>
              <a:spcAft>
                <a:spcPts val="0"/>
              </a:spcAft>
              <a:buSzPct val="165413"/>
              <a:buChar char="−"/>
            </a:pPr>
            <a:r>
              <a:rPr lang="es-ES" sz="1900" dirty="0"/>
              <a:t>Desarrollo y Maduración de la tecnología en UE y LAC (F LIZANA / J MAIA).</a:t>
            </a:r>
            <a:endParaRPr lang="es-ES" dirty="0"/>
          </a:p>
          <a:p>
            <a:pPr marL="914400" lvl="1" indent="-368300" algn="l" rtl="0">
              <a:lnSpc>
                <a:spcPct val="145454"/>
              </a:lnSpc>
              <a:spcBef>
                <a:spcPts val="440"/>
              </a:spcBef>
              <a:spcAft>
                <a:spcPts val="0"/>
              </a:spcAft>
              <a:buSzPct val="165413"/>
              <a:buChar char="−"/>
            </a:pPr>
            <a:r>
              <a:rPr lang="es-ES" sz="1900" dirty="0"/>
              <a:t>El modelo energético costarricense. Posibilidades de adopción y tropicalización en UE y LAC (F LIZANA / I GIL).</a:t>
            </a:r>
            <a:endParaRPr lang="es-ES" dirty="0"/>
          </a:p>
          <a:p>
            <a:pPr marL="546100" lvl="0" indent="-457200" algn="l" rtl="0">
              <a:lnSpc>
                <a:spcPct val="145454"/>
              </a:lnSpc>
              <a:spcBef>
                <a:spcPts val="440"/>
              </a:spcBef>
              <a:spcAft>
                <a:spcPts val="0"/>
              </a:spcAft>
              <a:buSzPct val="165413"/>
              <a:buFont typeface="Arial"/>
              <a:buAutoNum type="arabicPeriod"/>
            </a:pPr>
            <a:r>
              <a:rPr lang="es-ES" sz="1900" dirty="0"/>
              <a:t>(20 min) Desafíos de las energías limpias en el Sector Energético en EU y LAC:</a:t>
            </a:r>
            <a:endParaRPr lang="es-ES" dirty="0"/>
          </a:p>
          <a:p>
            <a:pPr marL="914400" lvl="1" indent="-368300" algn="l" rtl="0">
              <a:lnSpc>
                <a:spcPct val="145454"/>
              </a:lnSpc>
              <a:spcBef>
                <a:spcPts val="440"/>
              </a:spcBef>
              <a:spcAft>
                <a:spcPts val="0"/>
              </a:spcAft>
              <a:buSzPct val="165413"/>
              <a:buChar char="−"/>
            </a:pPr>
            <a:r>
              <a:rPr lang="es-ES" sz="1900" dirty="0"/>
              <a:t>El gran desafío de la descarbonización (F LIZANA / J MAIA).</a:t>
            </a:r>
          </a:p>
          <a:p>
            <a:pPr marL="914400" lvl="1" indent="-368300" algn="l" rtl="0">
              <a:lnSpc>
                <a:spcPct val="145454"/>
              </a:lnSpc>
              <a:spcBef>
                <a:spcPts val="440"/>
              </a:spcBef>
              <a:spcAft>
                <a:spcPts val="0"/>
              </a:spcAft>
              <a:buSzPct val="165413"/>
              <a:buChar char="−"/>
            </a:pPr>
            <a:r>
              <a:rPr lang="es-ES" sz="1900" dirty="0"/>
              <a:t>Obtención de materias primas y su impacto ambiental (Y CORRALES / I GIL)</a:t>
            </a:r>
          </a:p>
          <a:p>
            <a:pPr marL="914400" lvl="1" indent="-368300" algn="l" rtl="0">
              <a:lnSpc>
                <a:spcPct val="145454"/>
              </a:lnSpc>
              <a:spcBef>
                <a:spcPts val="440"/>
              </a:spcBef>
              <a:spcAft>
                <a:spcPts val="0"/>
              </a:spcAft>
              <a:buSzPct val="165413"/>
              <a:buChar char="−"/>
            </a:pPr>
            <a:r>
              <a:rPr lang="es-ES" sz="1900" dirty="0"/>
              <a:t>Adopción de nuevos modelos reales de consumo y tarifas en LAC y EU (F LIZANA / J MAIA).</a:t>
            </a:r>
            <a:endParaRPr lang="es-ES" dirty="0"/>
          </a:p>
          <a:p>
            <a:pPr marL="914400" lvl="1" indent="-368300" algn="l" rtl="0">
              <a:lnSpc>
                <a:spcPct val="145454"/>
              </a:lnSpc>
              <a:spcBef>
                <a:spcPts val="440"/>
              </a:spcBef>
              <a:spcAft>
                <a:spcPts val="0"/>
              </a:spcAft>
              <a:buSzPct val="165413"/>
              <a:buChar char="−"/>
            </a:pPr>
            <a:r>
              <a:rPr lang="es-ES" sz="1900" dirty="0"/>
              <a:t>Modelos de mercado y de negocio en UE y LAC (F LIZANA / I GIL )</a:t>
            </a:r>
          </a:p>
          <a:p>
            <a:pPr marL="539750" indent="-450850">
              <a:buSzPct val="165413"/>
              <a:buFont typeface="+mj-lt"/>
              <a:buAutoNum type="arabicPeriod"/>
            </a:pPr>
            <a:r>
              <a:rPr lang="es-ES" sz="1900" dirty="0"/>
              <a:t>(20 min) Oportunidades  del Sector Energético</a:t>
            </a:r>
            <a:r>
              <a:rPr lang="es-ES" dirty="0"/>
              <a:t> :</a:t>
            </a:r>
          </a:p>
          <a:p>
            <a:pPr lvl="1">
              <a:buSzPct val="165413"/>
            </a:pPr>
            <a:r>
              <a:rPr lang="es-ES" sz="2000" dirty="0"/>
              <a:t>Movilidad eléctrica, hidrógeno, parques eólicos, generación marítima, otros. Posibilidades de adopción en UE y LAC (F LIZANA / I GIL)</a:t>
            </a:r>
          </a:p>
          <a:p>
            <a:pPr lvl="1">
              <a:buSzPct val="165413"/>
            </a:pPr>
            <a:r>
              <a:rPr lang="es-ES" sz="2000" dirty="0"/>
              <a:t>La Academia y los Centros de Investigación como propulsores de la I+D+i en temas de nuevas tecnologías limpias, Bio refinería y su implementación desde diferentes ámbitos (Y CORRALES / J MAIA)</a:t>
            </a:r>
          </a:p>
          <a:p>
            <a:pPr lvl="1">
              <a:buSzPct val="165413"/>
            </a:pPr>
            <a:r>
              <a:rPr lang="es-ES" sz="2000" dirty="0"/>
              <a:t>Experiencias en UE y LAC (Costa Rica, Portugal, España, Países Nórdicos) (F LIZANA / J MAIA)</a:t>
            </a:r>
          </a:p>
          <a:p>
            <a:pPr marL="546100" lvl="0" indent="-457200" algn="l" rtl="0">
              <a:lnSpc>
                <a:spcPct val="145454"/>
              </a:lnSpc>
              <a:spcBef>
                <a:spcPts val="440"/>
              </a:spcBef>
              <a:spcAft>
                <a:spcPts val="0"/>
              </a:spcAft>
              <a:buSzPct val="165413"/>
              <a:buFont typeface="Arial"/>
              <a:buAutoNum type="arabicPeriod"/>
            </a:pPr>
            <a:r>
              <a:rPr lang="es-ES" sz="2000" dirty="0"/>
              <a:t>(5 min) Conclusiones (MODERADOR / Y CORRALES / I GIL / F LIZANA / J MAIA)</a:t>
            </a:r>
          </a:p>
        </p:txBody>
      </p:sp>
      <p:sp>
        <p:nvSpPr>
          <p:cNvPr id="190" name="Google Shape;190;p41"/>
          <p:cNvSpPr txBox="1">
            <a:spLocks noGrp="1"/>
          </p:cNvSpPr>
          <p:nvPr>
            <p:ph type="body" idx="2"/>
          </p:nvPr>
        </p:nvSpPr>
        <p:spPr>
          <a:xfrm>
            <a:off x="468312" y="878144"/>
            <a:ext cx="8207375" cy="575518"/>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r>
              <a:rPr lang="en-GB" dirty="0"/>
              <a:t>DEBATE</a:t>
            </a:r>
            <a:endParaRPr dirty="0"/>
          </a:p>
        </p:txBody>
      </p:sp>
    </p:spTree>
    <p:extLst>
      <p:ext uri="{BB962C8B-B14F-4D97-AF65-F5344CB8AC3E}">
        <p14:creationId xmlns:p14="http://schemas.microsoft.com/office/powerpoint/2010/main" val="36203921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37"/>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PANELISTA (1 de 4)</a:t>
            </a:r>
            <a:endParaRPr/>
          </a:p>
        </p:txBody>
      </p:sp>
      <p:sp>
        <p:nvSpPr>
          <p:cNvPr id="156" name="Google Shape;156;p37"/>
          <p:cNvSpPr txBox="1">
            <a:spLocks noGrp="1"/>
          </p:cNvSpPr>
          <p:nvPr>
            <p:ph type="body" idx="1"/>
          </p:nvPr>
        </p:nvSpPr>
        <p:spPr>
          <a:xfrm>
            <a:off x="3477846" y="1710303"/>
            <a:ext cx="5197842" cy="3585266"/>
          </a:xfrm>
          <a:prstGeom prst="rect">
            <a:avLst/>
          </a:prstGeom>
          <a:noFill/>
          <a:ln>
            <a:noFill/>
          </a:ln>
        </p:spPr>
        <p:txBody>
          <a:bodyPr spcFirstLastPara="1" wrap="square" lIns="91425" tIns="45700" rIns="91425" bIns="45700" anchor="t" anchorCtr="0">
            <a:normAutofit/>
          </a:bodyPr>
          <a:lstStyle/>
          <a:p>
            <a:pPr marL="88900" indent="0" algn="just">
              <a:lnSpc>
                <a:spcPct val="136000"/>
              </a:lnSpc>
              <a:spcBef>
                <a:spcPts val="400"/>
              </a:spcBef>
              <a:buNone/>
            </a:pPr>
            <a:r>
              <a:rPr lang="es-CR" dirty="0">
                <a:solidFill>
                  <a:srgbClr val="00554C"/>
                </a:solidFill>
              </a:rPr>
              <a:t>Yendry Corrales Ureña es investigadora en el Laboratorio Nacional de Nanotecnología en Costa Rica desde 2016. Tiene un doctorado en ciencias de materiales con énfasis en nanotecnología de la Universidad Estatal de São Paulo en Brasil, y es ingeniera química de formación. Ha trabajado en institutos como Fraunhofer IFAM en Bremen, Alemania, y el Instituto </a:t>
            </a:r>
            <a:r>
              <a:rPr lang="es-CR" dirty="0" err="1">
                <a:solidFill>
                  <a:srgbClr val="00554C"/>
                </a:solidFill>
              </a:rPr>
              <a:t>Adolphe</a:t>
            </a:r>
            <a:r>
              <a:rPr lang="es-CR" dirty="0">
                <a:solidFill>
                  <a:srgbClr val="00554C"/>
                </a:solidFill>
              </a:rPr>
              <a:t> </a:t>
            </a:r>
            <a:r>
              <a:rPr lang="es-CR" dirty="0" err="1">
                <a:solidFill>
                  <a:srgbClr val="00554C"/>
                </a:solidFill>
              </a:rPr>
              <a:t>Merkle</a:t>
            </a:r>
            <a:r>
              <a:rPr lang="es-CR" dirty="0">
                <a:solidFill>
                  <a:srgbClr val="00554C"/>
                </a:solidFill>
              </a:rPr>
              <a:t> en Suiza. Su investigación se centra en nanomateriales, ciencia de superficies y materiales híbridos para aplicaciones energéticas.</a:t>
            </a:r>
            <a:endParaRPr lang="en-GB" dirty="0">
              <a:solidFill>
                <a:srgbClr val="00554C"/>
              </a:solidFill>
            </a:endParaRPr>
          </a:p>
        </p:txBody>
      </p:sp>
      <p:sp>
        <p:nvSpPr>
          <p:cNvPr id="157" name="Google Shape;157;p37"/>
          <p:cNvSpPr txBox="1">
            <a:spLocks noGrp="1"/>
          </p:cNvSpPr>
          <p:nvPr>
            <p:ph type="body" idx="2"/>
          </p:nvPr>
        </p:nvSpPr>
        <p:spPr>
          <a:xfrm>
            <a:off x="468313" y="985838"/>
            <a:ext cx="8207375" cy="575518"/>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r>
              <a:rPr lang="en-GB" sz="2000" b="1" dirty="0" err="1"/>
              <a:t>Yendry</a:t>
            </a:r>
            <a:r>
              <a:rPr lang="en-GB" sz="2000" b="1" dirty="0"/>
              <a:t> Corrales </a:t>
            </a:r>
            <a:r>
              <a:rPr lang="en-GB" sz="2000" b="1" dirty="0" err="1"/>
              <a:t>Ureña</a:t>
            </a:r>
            <a:r>
              <a:rPr lang="en-GB" sz="2000" b="1" dirty="0"/>
              <a:t>, LANOTEC - </a:t>
            </a:r>
            <a:r>
              <a:rPr lang="en-GB" sz="2000" b="1" dirty="0" err="1"/>
              <a:t>CeNAT</a:t>
            </a:r>
            <a:r>
              <a:rPr lang="en-GB" sz="2000" dirty="0"/>
              <a:t> (Costa Rica)</a:t>
            </a:r>
            <a:endParaRPr dirty="0"/>
          </a:p>
        </p:txBody>
      </p:sp>
      <p:sp>
        <p:nvSpPr>
          <p:cNvPr id="158" name="Google Shape;158;p37"/>
          <p:cNvSpPr txBox="1">
            <a:spLocks noGrp="1"/>
          </p:cNvSpPr>
          <p:nvPr>
            <p:ph type="body" idx="6"/>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457200" lvl="0" indent="-228600" algn="l" rtl="0">
              <a:lnSpc>
                <a:spcPct val="100000"/>
              </a:lnSpc>
              <a:spcBef>
                <a:spcPts val="240"/>
              </a:spcBef>
              <a:spcAft>
                <a:spcPts val="0"/>
              </a:spcAft>
              <a:buClr>
                <a:schemeClr val="dk1"/>
              </a:buClr>
              <a:buSzPts val="1200"/>
              <a:buNone/>
            </a:pPr>
            <a:r>
              <a:rPr lang="en-GB" sz="1400" dirty="0"/>
              <a:t>ycorrales@cenat.ac.cr</a:t>
            </a:r>
            <a:endParaRPr dirty="0"/>
          </a:p>
        </p:txBody>
      </p:sp>
      <p:pic>
        <p:nvPicPr>
          <p:cNvPr id="2" name="Picture 53" descr="A picture containing person, person, black, hair&#10;&#10;Description automatically generated">
            <a:extLst>
              <a:ext uri="{FF2B5EF4-FFF2-40B4-BE49-F238E27FC236}">
                <a16:creationId xmlns:a16="http://schemas.microsoft.com/office/drawing/2014/main" id="{9A58064B-403A-E3E7-FABD-A5E953E65A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2" y="1811191"/>
            <a:ext cx="2267073" cy="2602082"/>
          </a:xfrm>
          <a:prstGeom prst="rect">
            <a:avLst/>
          </a:prstGeom>
          <a:noFill/>
          <a:ln>
            <a:noFill/>
          </a:ln>
        </p:spPr>
      </p:pic>
    </p:spTree>
    <p:extLst>
      <p:ext uri="{BB962C8B-B14F-4D97-AF65-F5344CB8AC3E}">
        <p14:creationId xmlns:p14="http://schemas.microsoft.com/office/powerpoint/2010/main" val="42487511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8"/>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dirty="0"/>
              <a:t>PANELISTA (2 de 4)</a:t>
            </a:r>
            <a:endParaRPr dirty="0"/>
          </a:p>
        </p:txBody>
      </p:sp>
      <p:sp>
        <p:nvSpPr>
          <p:cNvPr id="164" name="Google Shape;164;p38"/>
          <p:cNvSpPr txBox="1">
            <a:spLocks noGrp="1"/>
          </p:cNvSpPr>
          <p:nvPr>
            <p:ph type="body" idx="1"/>
          </p:nvPr>
        </p:nvSpPr>
        <p:spPr>
          <a:xfrm>
            <a:off x="3360615" y="2018791"/>
            <a:ext cx="5315073" cy="3276777"/>
          </a:xfrm>
          <a:prstGeom prst="rect">
            <a:avLst/>
          </a:prstGeom>
          <a:noFill/>
          <a:ln>
            <a:noFill/>
          </a:ln>
        </p:spPr>
        <p:txBody>
          <a:bodyPr spcFirstLastPara="1" wrap="square" lIns="91425" tIns="45700" rIns="91425" bIns="45700" anchor="t" anchorCtr="0">
            <a:normAutofit/>
          </a:bodyPr>
          <a:lstStyle/>
          <a:p>
            <a:pPr marL="88900" lvl="0" indent="0" algn="just" rtl="0">
              <a:lnSpc>
                <a:spcPct val="136363"/>
              </a:lnSpc>
              <a:spcBef>
                <a:spcPts val="440"/>
              </a:spcBef>
              <a:spcAft>
                <a:spcPts val="0"/>
              </a:spcAft>
              <a:buSzPct val="202764"/>
              <a:buNone/>
            </a:pPr>
            <a:r>
              <a:rPr lang="pt-BR" b="0" i="0" dirty="0">
                <a:solidFill>
                  <a:srgbClr val="242424"/>
                </a:solidFill>
                <a:effectLst/>
                <a:highlight>
                  <a:srgbClr val="FFFFFF"/>
                </a:highlight>
                <a:latin typeface="Helvetica" panose="020B0604020202020204" pitchFamily="34" charset="0"/>
              </a:rPr>
              <a:t>José Maia é Doutorado em Eng. Eletrotécnica e de Computadores, desempenhando as funções de Prof. Coordenador no Instituto Politécnico de Setúbal. Tem desenvolvido atividades maioritariamente nas áreas das Energias Renováveis, dos Veículos Elétricos e do armazenamento de energia, tanto ao nível do Ensino, da Investigação e da colaboração com empresas. É atualmente responsável pela pós-graduação em Motorização de Veículos Elétricos e Híbridos.</a:t>
            </a:r>
            <a:endParaRPr dirty="0"/>
          </a:p>
        </p:txBody>
      </p:sp>
      <p:sp>
        <p:nvSpPr>
          <p:cNvPr id="165" name="Google Shape;165;p38"/>
          <p:cNvSpPr txBox="1">
            <a:spLocks noGrp="1"/>
          </p:cNvSpPr>
          <p:nvPr>
            <p:ph type="body" idx="2"/>
          </p:nvPr>
        </p:nvSpPr>
        <p:spPr>
          <a:xfrm>
            <a:off x="468313" y="985838"/>
            <a:ext cx="8207375" cy="575518"/>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r>
              <a:rPr lang="en-GB" sz="2000" b="1" dirty="0" err="1"/>
              <a:t>Dr.</a:t>
            </a:r>
            <a:r>
              <a:rPr lang="en-GB" sz="2000" b="1" dirty="0"/>
              <a:t> </a:t>
            </a:r>
            <a:r>
              <a:rPr lang="pt-PT" sz="2000" b="1" dirty="0"/>
              <a:t>José Henrique Querido Maia</a:t>
            </a:r>
            <a:r>
              <a:rPr lang="en-GB" sz="2000" b="1" dirty="0"/>
              <a:t> </a:t>
            </a:r>
            <a:r>
              <a:rPr lang="en-GB" sz="2000" dirty="0"/>
              <a:t>, </a:t>
            </a:r>
            <a:r>
              <a:rPr lang="pt-PT" sz="2000" dirty="0"/>
              <a:t>Instituto Politécnico de Setúbal - IPS </a:t>
            </a:r>
            <a:r>
              <a:rPr lang="en-GB" sz="2000" dirty="0"/>
              <a:t>(</a:t>
            </a:r>
            <a:r>
              <a:rPr lang="pt-PT" sz="2000" dirty="0"/>
              <a:t>Portugal</a:t>
            </a:r>
            <a:r>
              <a:rPr lang="en-GB" sz="2000" dirty="0"/>
              <a:t>)</a:t>
            </a:r>
            <a:endParaRPr dirty="0"/>
          </a:p>
        </p:txBody>
      </p:sp>
      <p:sp>
        <p:nvSpPr>
          <p:cNvPr id="166" name="Google Shape;166;p38"/>
          <p:cNvSpPr txBox="1">
            <a:spLocks noGrp="1"/>
          </p:cNvSpPr>
          <p:nvPr>
            <p:ph type="body" idx="6"/>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457200" lvl="0" indent="-228600" algn="l" rtl="0">
              <a:lnSpc>
                <a:spcPct val="100000"/>
              </a:lnSpc>
              <a:spcBef>
                <a:spcPts val="240"/>
              </a:spcBef>
              <a:spcAft>
                <a:spcPts val="0"/>
              </a:spcAft>
              <a:buClr>
                <a:schemeClr val="dk1"/>
              </a:buClr>
              <a:buSzPts val="1200"/>
              <a:buNone/>
            </a:pPr>
            <a:r>
              <a:rPr lang="en-GB" sz="1400" dirty="0"/>
              <a:t>jose.maia@estsetubal.ips.pt</a:t>
            </a:r>
            <a:endParaRPr dirty="0"/>
          </a:p>
        </p:txBody>
      </p:sp>
      <p:pic>
        <p:nvPicPr>
          <p:cNvPr id="1026" name="Picture 2">
            <a:extLst>
              <a:ext uri="{FF2B5EF4-FFF2-40B4-BE49-F238E27FC236}">
                <a16:creationId xmlns:a16="http://schemas.microsoft.com/office/drawing/2014/main" id="{22DAB5B6-A713-3F39-B255-7C1BE7CE2F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854" y="2018791"/>
            <a:ext cx="2349377" cy="3297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3725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9"/>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PANELISTA (3 de 4)</a:t>
            </a:r>
            <a:endParaRPr/>
          </a:p>
        </p:txBody>
      </p:sp>
      <p:sp>
        <p:nvSpPr>
          <p:cNvPr id="172" name="Google Shape;172;p39"/>
          <p:cNvSpPr txBox="1">
            <a:spLocks noGrp="1"/>
          </p:cNvSpPr>
          <p:nvPr>
            <p:ph type="body" idx="1"/>
          </p:nvPr>
        </p:nvSpPr>
        <p:spPr>
          <a:xfrm>
            <a:off x="3102708" y="2051437"/>
            <a:ext cx="5572980" cy="2846566"/>
          </a:xfrm>
          <a:prstGeom prst="rect">
            <a:avLst/>
          </a:prstGeom>
          <a:noFill/>
          <a:ln>
            <a:noFill/>
          </a:ln>
        </p:spPr>
        <p:txBody>
          <a:bodyPr spcFirstLastPara="1" wrap="square" lIns="91425" tIns="45700" rIns="91425" bIns="45700" anchor="t" anchorCtr="0">
            <a:normAutofit fontScale="92500"/>
          </a:bodyPr>
          <a:lstStyle/>
          <a:p>
            <a:pPr marL="88900" lvl="0" indent="0" algn="just" rtl="0">
              <a:lnSpc>
                <a:spcPct val="136363"/>
              </a:lnSpc>
              <a:spcBef>
                <a:spcPts val="440"/>
              </a:spcBef>
              <a:spcAft>
                <a:spcPts val="0"/>
              </a:spcAft>
              <a:buSzPts val="2200"/>
              <a:buNone/>
            </a:pPr>
            <a:r>
              <a:rPr lang="es-ES" dirty="0"/>
              <a:t>Fernando Lizana es ingeniero en electrónica, egresado del Instituto Tecnológico de Costa Rica. Cuenta con una maestría en energías renovables de la Universidad de Zaragoza, y un postgrado en gestión de proyectos de Investigación y Desarrollo del Instituto Politécnico de Valencia, España. Tiene una trayectoria de más de 20 años de trabajo en el Instituto Costarricense de Electricidad. Fungió como coordinador del departamento de Investigación en Energías Alternativas de la Gerencia de Electricidad, y del departamento de Innovación y Sostenibilidad de la Gerencia General. Actualmente se desempeña como coordinador de Planificación de la Distribución Eléctrica.</a:t>
            </a:r>
            <a:endParaRPr dirty="0"/>
          </a:p>
        </p:txBody>
      </p:sp>
      <p:sp>
        <p:nvSpPr>
          <p:cNvPr id="173" name="Google Shape;173;p39"/>
          <p:cNvSpPr txBox="1">
            <a:spLocks noGrp="1"/>
          </p:cNvSpPr>
          <p:nvPr>
            <p:ph type="body" idx="2"/>
          </p:nvPr>
        </p:nvSpPr>
        <p:spPr>
          <a:xfrm>
            <a:off x="468313" y="985838"/>
            <a:ext cx="8207375" cy="575518"/>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r>
              <a:rPr lang="es-CR" sz="2000" b="1" dirty="0" err="1"/>
              <a:t>M.Sc</a:t>
            </a:r>
            <a:r>
              <a:rPr lang="es-CR" sz="2000" b="1" dirty="0"/>
              <a:t>. Fernando Lizana</a:t>
            </a:r>
            <a:r>
              <a:rPr lang="en-GB" sz="2000" dirty="0"/>
              <a:t>, </a:t>
            </a:r>
            <a:r>
              <a:rPr lang="es-CR" sz="2000" dirty="0"/>
              <a:t>Experto en Redes Nacionales de Distribución de Energía y Energías Renovables, </a:t>
            </a:r>
            <a:r>
              <a:rPr lang="en-GB" sz="2000" dirty="0"/>
              <a:t>(</a:t>
            </a:r>
            <a:r>
              <a:rPr lang="es-CR" sz="2000" dirty="0"/>
              <a:t>Costa Rica</a:t>
            </a:r>
            <a:r>
              <a:rPr lang="en-GB" sz="2000" dirty="0"/>
              <a:t>)</a:t>
            </a:r>
            <a:endParaRPr dirty="0"/>
          </a:p>
        </p:txBody>
      </p:sp>
      <p:sp>
        <p:nvSpPr>
          <p:cNvPr id="174" name="Google Shape;174;p39"/>
          <p:cNvSpPr txBox="1">
            <a:spLocks noGrp="1"/>
          </p:cNvSpPr>
          <p:nvPr>
            <p:ph type="body" idx="6"/>
          </p:nvPr>
        </p:nvSpPr>
        <p:spPr>
          <a:xfrm>
            <a:off x="1785012" y="5458308"/>
            <a:ext cx="3391287" cy="256691"/>
          </a:xfrm>
          <a:prstGeom prst="rect">
            <a:avLst/>
          </a:prstGeom>
          <a:noFill/>
          <a:ln>
            <a:noFill/>
          </a:ln>
        </p:spPr>
        <p:txBody>
          <a:bodyPr spcFirstLastPara="1" wrap="square" lIns="91425" tIns="90000" rIns="91425" bIns="90000" anchor="ctr" anchorCtr="0">
            <a:noAutofit/>
          </a:bodyPr>
          <a:lstStyle/>
          <a:p>
            <a:pPr marL="457200" lvl="0" indent="-228600" algn="l" rtl="0">
              <a:lnSpc>
                <a:spcPct val="100000"/>
              </a:lnSpc>
              <a:spcBef>
                <a:spcPts val="240"/>
              </a:spcBef>
              <a:spcAft>
                <a:spcPts val="0"/>
              </a:spcAft>
              <a:buClr>
                <a:schemeClr val="dk1"/>
              </a:buClr>
              <a:buSzPts val="1200"/>
              <a:buNone/>
            </a:pPr>
            <a:r>
              <a:rPr lang="en-GB" sz="1400" dirty="0"/>
              <a:t>flizana@ice.go.cr</a:t>
            </a:r>
            <a:endParaRPr dirty="0"/>
          </a:p>
        </p:txBody>
      </p:sp>
      <p:pic>
        <p:nvPicPr>
          <p:cNvPr id="1026" name="Picture 2" descr="imagen de perfil">
            <a:extLst>
              <a:ext uri="{FF2B5EF4-FFF2-40B4-BE49-F238E27FC236}">
                <a16:creationId xmlns:a16="http://schemas.microsoft.com/office/drawing/2014/main" id="{96BEB71E-1544-7F5B-14EA-2E0DB76C03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981" y="2137500"/>
            <a:ext cx="2693866" cy="2693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51983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40"/>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PANELISTA (4 de 4)</a:t>
            </a:r>
            <a:endParaRPr/>
          </a:p>
        </p:txBody>
      </p:sp>
      <p:sp>
        <p:nvSpPr>
          <p:cNvPr id="181" name="Google Shape;181;p40"/>
          <p:cNvSpPr txBox="1">
            <a:spLocks noGrp="1"/>
          </p:cNvSpPr>
          <p:nvPr>
            <p:ph type="body" idx="1"/>
          </p:nvPr>
        </p:nvSpPr>
        <p:spPr>
          <a:xfrm>
            <a:off x="2965859" y="1731564"/>
            <a:ext cx="5838092" cy="3585266"/>
          </a:xfrm>
          <a:prstGeom prst="rect">
            <a:avLst/>
          </a:prstGeom>
          <a:noFill/>
          <a:ln>
            <a:noFill/>
          </a:ln>
        </p:spPr>
        <p:txBody>
          <a:bodyPr spcFirstLastPara="1" wrap="square" lIns="91425" tIns="45700" rIns="91425" bIns="45700" anchor="t" anchorCtr="0">
            <a:noAutofit/>
          </a:bodyPr>
          <a:lstStyle/>
          <a:p>
            <a:pPr marL="88900" indent="0" algn="just">
              <a:buNone/>
            </a:pPr>
            <a:r>
              <a:rPr lang="es-ES" sz="1200" dirty="0">
                <a:latin typeface="Calibri" panose="020F0502020204030204" pitchFamily="34" charset="0"/>
                <a:cs typeface="Times New Roman" panose="02020603050405020304" pitchFamily="18" charset="0"/>
              </a:rPr>
              <a:t>Dr. Ignacio Hernando Gil es investigador senior en sistemas eléctricos de Potencia en INESC TEC, Portugal. Anteriormente, fue profesor asociado de ingeniería eléctrica y electrónica en el Instituto de Tecnología Industrial, ESTIA (Francia), profesor asociado en la Universidad de Bath (Reino Unido) e investigador doctor en la Universidad de Edimburgo (Reino Unido). También trabajó en industria con </a:t>
            </a:r>
            <a:r>
              <a:rPr lang="es-ES" sz="1200" dirty="0" err="1">
                <a:latin typeface="Calibri" panose="020F0502020204030204" pitchFamily="34" charset="0"/>
                <a:cs typeface="Times New Roman" panose="02020603050405020304" pitchFamily="18" charset="0"/>
              </a:rPr>
              <a:t>PassivSystems</a:t>
            </a:r>
            <a:r>
              <a:rPr lang="es-ES" sz="1200" dirty="0">
                <a:latin typeface="Calibri" panose="020F0502020204030204" pitchFamily="34" charset="0"/>
                <a:cs typeface="Times New Roman" panose="02020603050405020304" pitchFamily="18" charset="0"/>
              </a:rPr>
              <a:t> y </a:t>
            </a:r>
            <a:r>
              <a:rPr lang="es-ES" sz="1200" dirty="0" err="1">
                <a:latin typeface="Calibri" panose="020F0502020204030204" pitchFamily="34" charset="0"/>
                <a:cs typeface="Times New Roman" panose="02020603050405020304" pitchFamily="18" charset="0"/>
              </a:rPr>
              <a:t>National</a:t>
            </a:r>
            <a:r>
              <a:rPr lang="es-ES" sz="1200" dirty="0">
                <a:latin typeface="Calibri" panose="020F0502020204030204" pitchFamily="34" charset="0"/>
                <a:cs typeface="Times New Roman" panose="02020603050405020304" pitchFamily="18" charset="0"/>
              </a:rPr>
              <a:t> </a:t>
            </a:r>
            <a:r>
              <a:rPr lang="es-ES" sz="1200" dirty="0" err="1">
                <a:latin typeface="Calibri" panose="020F0502020204030204" pitchFamily="34" charset="0"/>
                <a:cs typeface="Times New Roman" panose="02020603050405020304" pitchFamily="18" charset="0"/>
              </a:rPr>
              <a:t>Grid</a:t>
            </a:r>
            <a:r>
              <a:rPr lang="es-ES" sz="1200" dirty="0">
                <a:latin typeface="Calibri" panose="020F0502020204030204" pitchFamily="34" charset="0"/>
                <a:cs typeface="Times New Roman" panose="02020603050405020304" pitchFamily="18" charset="0"/>
              </a:rPr>
              <a:t>, Reino Unido. Ha participado en múltiples proyectos industriales y académicos y tiene una amplia investigación en modelado de riesgos y análisis de redes activas de distribución, tanto como en el impacto agregado de las tecnologías de redes inteligentes en la calidad del suministro eléctrico. Su última investigación incluye la optimización de la gestión energética en microrredes y sistemas de centros de energía integrados en edificios. Dr. Hernando Gil es miembro senior del IEEE desde 2021. Tiene una licenciatura en Ingeniería Industrial de la Universidad Politécnica de Madrid (España), una maestría en energía de la Universidad </a:t>
            </a:r>
            <a:r>
              <a:rPr lang="es-ES" sz="1200" dirty="0" err="1">
                <a:latin typeface="Calibri" panose="020F0502020204030204" pitchFamily="34" charset="0"/>
                <a:cs typeface="Times New Roman" panose="02020603050405020304" pitchFamily="18" charset="0"/>
              </a:rPr>
              <a:t>Heriot</a:t>
            </a:r>
            <a:r>
              <a:rPr lang="es-ES" sz="1200" dirty="0">
                <a:latin typeface="Calibri" panose="020F0502020204030204" pitchFamily="34" charset="0"/>
                <a:cs typeface="Times New Roman" panose="02020603050405020304" pitchFamily="18" charset="0"/>
              </a:rPr>
              <a:t>-Watt (Escocia, Reino Unido) y un doctorado en Ingeniería Eléctrica de la Universidad de Edimburgo (Escocia, Reino Unido).</a:t>
            </a:r>
            <a:endParaRPr lang="es-CR" sz="1200" dirty="0">
              <a:latin typeface="Calibri" panose="020F0502020204030204" pitchFamily="34" charset="0"/>
              <a:cs typeface="Times New Roman" panose="02020603050405020304" pitchFamily="18" charset="0"/>
            </a:endParaRPr>
          </a:p>
        </p:txBody>
      </p:sp>
      <p:sp>
        <p:nvSpPr>
          <p:cNvPr id="182" name="Google Shape;182;p40"/>
          <p:cNvSpPr txBox="1">
            <a:spLocks noGrp="1"/>
          </p:cNvSpPr>
          <p:nvPr>
            <p:ph type="body" idx="2"/>
          </p:nvPr>
        </p:nvSpPr>
        <p:spPr>
          <a:xfrm>
            <a:off x="468313" y="985838"/>
            <a:ext cx="8207375" cy="575518"/>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r>
              <a:rPr lang="pt-PT" sz="2000" b="1" dirty="0"/>
              <a:t>Dr. Ignacio Hernando Gil</a:t>
            </a:r>
            <a:r>
              <a:rPr lang="en-GB" sz="2000" dirty="0"/>
              <a:t>, </a:t>
            </a:r>
            <a:r>
              <a:rPr lang="pt-PT" sz="2000" dirty="0"/>
              <a:t>Institute for Systems and Computer Engineering, Technology and Science -  INESCTEC,</a:t>
            </a:r>
            <a:r>
              <a:rPr lang="en-GB" sz="2000" dirty="0"/>
              <a:t> (Portugal)</a:t>
            </a:r>
            <a:endParaRPr dirty="0"/>
          </a:p>
        </p:txBody>
      </p:sp>
      <p:sp>
        <p:nvSpPr>
          <p:cNvPr id="183" name="Google Shape;183;p40"/>
          <p:cNvSpPr txBox="1">
            <a:spLocks noGrp="1"/>
          </p:cNvSpPr>
          <p:nvPr>
            <p:ph type="body" idx="6"/>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457200" lvl="0" indent="-228600" algn="l" rtl="0">
              <a:lnSpc>
                <a:spcPct val="100000"/>
              </a:lnSpc>
              <a:spcBef>
                <a:spcPts val="240"/>
              </a:spcBef>
              <a:spcAft>
                <a:spcPts val="0"/>
              </a:spcAft>
              <a:buClr>
                <a:schemeClr val="dk1"/>
              </a:buClr>
              <a:buSzPts val="1200"/>
              <a:buNone/>
            </a:pPr>
            <a:r>
              <a:rPr lang="en-GB" sz="1400" dirty="0"/>
              <a:t>ignacio.gil@inesctec.pt</a:t>
            </a:r>
            <a:endParaRPr sz="1400" dirty="0"/>
          </a:p>
        </p:txBody>
      </p:sp>
      <p:pic>
        <p:nvPicPr>
          <p:cNvPr id="2" name="Imagen 1">
            <a:extLst>
              <a:ext uri="{FF2B5EF4-FFF2-40B4-BE49-F238E27FC236}">
                <a16:creationId xmlns:a16="http://schemas.microsoft.com/office/drawing/2014/main" id="{BDBEDBD5-4633-9638-A35A-699BD858A502}"/>
              </a:ext>
            </a:extLst>
          </p:cNvPr>
          <p:cNvPicPr>
            <a:picLocks noChangeAspect="1"/>
          </p:cNvPicPr>
          <p:nvPr/>
        </p:nvPicPr>
        <p:blipFill>
          <a:blip r:embed="rId3"/>
          <a:stretch>
            <a:fillRect/>
          </a:stretch>
        </p:blipFill>
        <p:spPr>
          <a:xfrm>
            <a:off x="340049" y="1867390"/>
            <a:ext cx="2568390" cy="3361102"/>
          </a:xfrm>
          <a:prstGeom prst="rect">
            <a:avLst/>
          </a:prstGeom>
        </p:spPr>
      </p:pic>
    </p:spTree>
    <p:extLst>
      <p:ext uri="{BB962C8B-B14F-4D97-AF65-F5344CB8AC3E}">
        <p14:creationId xmlns:p14="http://schemas.microsoft.com/office/powerpoint/2010/main" val="40948918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1">
            <a:extLst>
              <a:ext uri="{FF2B5EF4-FFF2-40B4-BE49-F238E27FC236}">
                <a16:creationId xmlns:a16="http://schemas.microsoft.com/office/drawing/2014/main" id="{64A3BFCA-24FB-B4F7-2385-624D36B82E8E}"/>
              </a:ext>
            </a:extLst>
          </p:cNvPr>
          <p:cNvSpPr>
            <a:spLocks noGrp="1"/>
          </p:cNvSpPr>
          <p:nvPr>
            <p:ph type="subTitle" idx="1"/>
          </p:nvPr>
        </p:nvSpPr>
        <p:spPr>
          <a:xfrm>
            <a:off x="403448" y="4687967"/>
            <a:ext cx="6400800" cy="728295"/>
          </a:xfrm>
        </p:spPr>
        <p:txBody>
          <a:bodyPr>
            <a:normAutofit/>
          </a:bodyPr>
          <a:lstStyle/>
          <a:p>
            <a:r>
              <a:rPr lang="es-ES" dirty="0"/>
              <a:t>Ignacio Gil – INESCTEC (Portugal)</a:t>
            </a:r>
          </a:p>
          <a:p>
            <a:r>
              <a:rPr lang="es-ES" sz="1400" dirty="0" err="1"/>
              <a:t>Energytran</a:t>
            </a:r>
            <a:r>
              <a:rPr lang="es-ES" sz="1400" dirty="0"/>
              <a:t> virtual meeting - 26 </a:t>
            </a:r>
            <a:r>
              <a:rPr lang="es-ES" sz="1400" dirty="0" err="1"/>
              <a:t>junho</a:t>
            </a:r>
            <a:r>
              <a:rPr lang="es-ES" sz="1400" dirty="0"/>
              <a:t> 2024</a:t>
            </a:r>
          </a:p>
        </p:txBody>
      </p:sp>
      <p:sp>
        <p:nvSpPr>
          <p:cNvPr id="3" name="Título 2">
            <a:extLst>
              <a:ext uri="{FF2B5EF4-FFF2-40B4-BE49-F238E27FC236}">
                <a16:creationId xmlns:a16="http://schemas.microsoft.com/office/drawing/2014/main" id="{B001CEE7-17F1-2376-5DB0-C067B5901D8F}"/>
              </a:ext>
            </a:extLst>
          </p:cNvPr>
          <p:cNvSpPr>
            <a:spLocks noGrp="1"/>
          </p:cNvSpPr>
          <p:nvPr>
            <p:ph type="title"/>
          </p:nvPr>
        </p:nvSpPr>
        <p:spPr>
          <a:xfrm>
            <a:off x="403448" y="714065"/>
            <a:ext cx="7128792" cy="2916666"/>
          </a:xfrm>
        </p:spPr>
        <p:txBody>
          <a:bodyPr/>
          <a:lstStyle/>
          <a:p>
            <a:r>
              <a:rPr lang="es-ES" dirty="0" err="1"/>
              <a:t>Desafios</a:t>
            </a:r>
            <a:r>
              <a:rPr lang="es-ES" dirty="0"/>
              <a:t> e oportunidades das </a:t>
            </a:r>
            <a:r>
              <a:rPr lang="es-ES" dirty="0" err="1"/>
              <a:t>Energias</a:t>
            </a:r>
            <a:r>
              <a:rPr lang="es-ES" dirty="0"/>
              <a:t> </a:t>
            </a:r>
            <a:r>
              <a:rPr lang="es-ES" dirty="0" err="1"/>
              <a:t>Renováveis</a:t>
            </a:r>
            <a:endParaRPr lang="es-ES" dirty="0"/>
          </a:p>
        </p:txBody>
      </p:sp>
      <p:sp>
        <p:nvSpPr>
          <p:cNvPr id="4" name="Marcador de posición de imagen 3">
            <a:extLst>
              <a:ext uri="{FF2B5EF4-FFF2-40B4-BE49-F238E27FC236}">
                <a16:creationId xmlns:a16="http://schemas.microsoft.com/office/drawing/2014/main" id="{C6A62FE7-291F-82A6-0EED-ACD9A616B0E1}"/>
              </a:ext>
            </a:extLst>
          </p:cNvPr>
          <p:cNvSpPr>
            <a:spLocks noGrp="1"/>
          </p:cNvSpPr>
          <p:nvPr>
            <p:ph type="pic" idx="2"/>
          </p:nvPr>
        </p:nvSpPr>
        <p:spPr>
          <a:xfrm>
            <a:off x="7824963" y="195942"/>
            <a:ext cx="1368153" cy="5715001"/>
          </a:xfrm>
        </p:spPr>
        <p:txBody>
          <a:bodyPr/>
          <a:lstStyle/>
          <a:p>
            <a:endParaRPr lang="es-ES" dirty="0"/>
          </a:p>
        </p:txBody>
      </p:sp>
      <p:pic>
        <p:nvPicPr>
          <p:cNvPr id="5" name="Google Shape;297;p14" descr="Imagen que contiene Texto&#10;&#10;Descripción generada automáticamente">
            <a:extLst>
              <a:ext uri="{FF2B5EF4-FFF2-40B4-BE49-F238E27FC236}">
                <a16:creationId xmlns:a16="http://schemas.microsoft.com/office/drawing/2014/main" id="{3EF40C46-2742-9435-503D-518E2FDD5F00}"/>
              </a:ext>
            </a:extLst>
          </p:cNvPr>
          <p:cNvPicPr preferRelativeResize="0"/>
          <p:nvPr/>
        </p:nvPicPr>
        <p:blipFill rotWithShape="1">
          <a:blip r:embed="rId2">
            <a:alphaModFix/>
          </a:blip>
          <a:srcRect/>
          <a:stretch/>
        </p:blipFill>
        <p:spPr>
          <a:xfrm>
            <a:off x="547456" y="466344"/>
            <a:ext cx="838895" cy="819893"/>
          </a:xfrm>
          <a:prstGeom prst="rect">
            <a:avLst/>
          </a:prstGeom>
          <a:noFill/>
          <a:ln>
            <a:noFill/>
          </a:ln>
        </p:spPr>
      </p:pic>
      <p:pic>
        <p:nvPicPr>
          <p:cNvPr id="1026" name="Picture 2" descr="imagem INESC TEC">
            <a:extLst>
              <a:ext uri="{FF2B5EF4-FFF2-40B4-BE49-F238E27FC236}">
                <a16:creationId xmlns:a16="http://schemas.microsoft.com/office/drawing/2014/main" id="{398847D6-E820-29CF-3ABC-0AB19F2999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2602" y="5000935"/>
            <a:ext cx="1524000" cy="266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65255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a:extLst>
              <a:ext uri="{FF2B5EF4-FFF2-40B4-BE49-F238E27FC236}">
                <a16:creationId xmlns:a16="http://schemas.microsoft.com/office/drawing/2014/main" id="{880EB0FB-191A-7701-883F-34E3CD5EBC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48" y="1438031"/>
            <a:ext cx="4063156" cy="3139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descr="Europe's Gas Storage: What's in Store for Winter?">
            <a:extLst>
              <a:ext uri="{FF2B5EF4-FFF2-40B4-BE49-F238E27FC236}">
                <a16:creationId xmlns:a16="http://schemas.microsoft.com/office/drawing/2014/main" id="{6B9F78D5-E49A-D3CD-CFCA-925F7B86C7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9631" y="1363691"/>
            <a:ext cx="5089564" cy="3713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a:extLst>
              <a:ext uri="{FF2B5EF4-FFF2-40B4-BE49-F238E27FC236}">
                <a16:creationId xmlns:a16="http://schemas.microsoft.com/office/drawing/2014/main" id="{8E0DA30F-6013-7173-9A0D-DE743352C78F}"/>
              </a:ext>
            </a:extLst>
          </p:cNvPr>
          <p:cNvSpPr>
            <a:spLocks noGrp="1"/>
          </p:cNvSpPr>
          <p:nvPr>
            <p:ph type="title"/>
          </p:nvPr>
        </p:nvSpPr>
        <p:spPr/>
        <p:txBody>
          <a:bodyPr>
            <a:normAutofit/>
          </a:bodyPr>
          <a:lstStyle/>
          <a:p>
            <a:r>
              <a:rPr lang="en-GB" sz="2200" dirty="0"/>
              <a:t>PANEL 2 </a:t>
            </a:r>
            <a:r>
              <a:rPr lang="en-GB" sz="2200" dirty="0" err="1"/>
              <a:t>Desafíos</a:t>
            </a:r>
            <a:r>
              <a:rPr lang="en-GB" sz="2200" dirty="0"/>
              <a:t> y </a:t>
            </a:r>
            <a:r>
              <a:rPr lang="en-GB" sz="2200" dirty="0" err="1"/>
              <a:t>Oportunidades</a:t>
            </a:r>
            <a:r>
              <a:rPr lang="en-GB" sz="2200" dirty="0"/>
              <a:t> </a:t>
            </a:r>
            <a:r>
              <a:rPr lang="en-GB" sz="2200" dirty="0" err="1"/>
              <a:t>en</a:t>
            </a:r>
            <a:r>
              <a:rPr lang="en-GB" sz="2200" dirty="0"/>
              <a:t> </a:t>
            </a:r>
            <a:r>
              <a:rPr lang="en-GB" sz="2200" dirty="0" err="1"/>
              <a:t>el</a:t>
            </a:r>
            <a:r>
              <a:rPr lang="en-GB" sz="2200" dirty="0"/>
              <a:t> Sector </a:t>
            </a:r>
            <a:r>
              <a:rPr lang="en-GB" sz="2200" dirty="0" err="1"/>
              <a:t>Energético</a:t>
            </a:r>
            <a:endParaRPr lang="es-CR" sz="2200" dirty="0"/>
          </a:p>
        </p:txBody>
      </p:sp>
      <p:sp>
        <p:nvSpPr>
          <p:cNvPr id="6" name="Marcador de texto 5">
            <a:extLst>
              <a:ext uri="{FF2B5EF4-FFF2-40B4-BE49-F238E27FC236}">
                <a16:creationId xmlns:a16="http://schemas.microsoft.com/office/drawing/2014/main" id="{217E8453-7391-F8B0-1801-63D8B381E21A}"/>
              </a:ext>
            </a:extLst>
          </p:cNvPr>
          <p:cNvSpPr>
            <a:spLocks noGrp="1"/>
          </p:cNvSpPr>
          <p:nvPr>
            <p:ph type="body" idx="2"/>
          </p:nvPr>
        </p:nvSpPr>
        <p:spPr/>
        <p:txBody>
          <a:bodyPr/>
          <a:lstStyle/>
          <a:p>
            <a:endParaRPr lang="es-CR"/>
          </a:p>
        </p:txBody>
      </p:sp>
    </p:spTree>
    <p:extLst>
      <p:ext uri="{BB962C8B-B14F-4D97-AF65-F5344CB8AC3E}">
        <p14:creationId xmlns:p14="http://schemas.microsoft.com/office/powerpoint/2010/main" val="3261022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2">
            <a:extLst>
              <a:ext uri="{FF2B5EF4-FFF2-40B4-BE49-F238E27FC236}">
                <a16:creationId xmlns:a16="http://schemas.microsoft.com/office/drawing/2014/main" id="{5A322455-3A96-8C91-3BD3-942673CCCF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7368"/>
          <a:stretch>
            <a:fillRect/>
          </a:stretch>
        </p:blipFill>
        <p:spPr bwMode="auto">
          <a:xfrm>
            <a:off x="611171" y="836891"/>
            <a:ext cx="3355436" cy="241437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Image 3">
            <a:extLst>
              <a:ext uri="{FF2B5EF4-FFF2-40B4-BE49-F238E27FC236}">
                <a16:creationId xmlns:a16="http://schemas.microsoft.com/office/drawing/2014/main" id="{F5A37ABC-50A0-069D-C21C-04D9F456CF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7395" y="854891"/>
            <a:ext cx="3242681" cy="239637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Image 2">
            <a:extLst>
              <a:ext uri="{FF2B5EF4-FFF2-40B4-BE49-F238E27FC236}">
                <a16:creationId xmlns:a16="http://schemas.microsoft.com/office/drawing/2014/main" id="{44ED8005-AB77-F703-256D-F93209B82D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6590" y="3251265"/>
            <a:ext cx="3169502" cy="211050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8" name="Image 5">
            <a:extLst>
              <a:ext uri="{FF2B5EF4-FFF2-40B4-BE49-F238E27FC236}">
                <a16:creationId xmlns:a16="http://schemas.microsoft.com/office/drawing/2014/main" id="{9787FD04-4546-D8D7-64A6-4611F862D6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40958" b="37894"/>
          <a:stretch>
            <a:fillRect/>
          </a:stretch>
        </p:blipFill>
        <p:spPr bwMode="auto">
          <a:xfrm>
            <a:off x="19051" y="5176838"/>
            <a:ext cx="2707481" cy="248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a:extLst>
              <a:ext uri="{FF2B5EF4-FFF2-40B4-BE49-F238E27FC236}">
                <a16:creationId xmlns:a16="http://schemas.microsoft.com/office/drawing/2014/main" id="{44BB0018-89DD-70DF-A2D5-869DF718805C}"/>
              </a:ext>
            </a:extLst>
          </p:cNvPr>
          <p:cNvSpPr>
            <a:spLocks noGrp="1"/>
          </p:cNvSpPr>
          <p:nvPr>
            <p:ph type="title"/>
          </p:nvPr>
        </p:nvSpPr>
        <p:spPr>
          <a:xfrm>
            <a:off x="457200" y="-97609"/>
            <a:ext cx="8229600" cy="952500"/>
          </a:xfrm>
        </p:spPr>
        <p:txBody>
          <a:bodyPr>
            <a:normAutofit/>
          </a:bodyPr>
          <a:lstStyle/>
          <a:p>
            <a:r>
              <a:rPr lang="en-GB" sz="2200" dirty="0"/>
              <a:t>PANEL 2 </a:t>
            </a:r>
            <a:r>
              <a:rPr lang="en-GB" sz="2200" dirty="0" err="1"/>
              <a:t>Desafíos</a:t>
            </a:r>
            <a:r>
              <a:rPr lang="en-GB" sz="2200" dirty="0"/>
              <a:t> y </a:t>
            </a:r>
            <a:r>
              <a:rPr lang="en-GB" sz="2200" dirty="0" err="1"/>
              <a:t>Oportunidades</a:t>
            </a:r>
            <a:r>
              <a:rPr lang="en-GB" sz="2200" dirty="0"/>
              <a:t> </a:t>
            </a:r>
            <a:r>
              <a:rPr lang="en-GB" sz="2200" dirty="0" err="1"/>
              <a:t>en</a:t>
            </a:r>
            <a:r>
              <a:rPr lang="en-GB" sz="2200" dirty="0"/>
              <a:t> </a:t>
            </a:r>
            <a:r>
              <a:rPr lang="en-GB" sz="2200" dirty="0" err="1"/>
              <a:t>el</a:t>
            </a:r>
            <a:r>
              <a:rPr lang="en-GB" sz="2200" dirty="0"/>
              <a:t> Sector </a:t>
            </a:r>
            <a:r>
              <a:rPr lang="en-GB" sz="2200" dirty="0" err="1"/>
              <a:t>Energético</a:t>
            </a:r>
            <a:endParaRPr lang="es-CR" sz="2200" dirty="0"/>
          </a:p>
        </p:txBody>
      </p:sp>
      <p:sp>
        <p:nvSpPr>
          <p:cNvPr id="4" name="Marcador de texto 3">
            <a:extLst>
              <a:ext uri="{FF2B5EF4-FFF2-40B4-BE49-F238E27FC236}">
                <a16:creationId xmlns:a16="http://schemas.microsoft.com/office/drawing/2014/main" id="{13492E5B-3673-0BC6-5A3B-9AC403124C6E}"/>
              </a:ext>
            </a:extLst>
          </p:cNvPr>
          <p:cNvSpPr>
            <a:spLocks noGrp="1"/>
          </p:cNvSpPr>
          <p:nvPr>
            <p:ph type="body" idx="2"/>
          </p:nvPr>
        </p:nvSpPr>
        <p:spPr/>
        <p:txBody>
          <a:bodyPr/>
          <a:lstStyle/>
          <a:p>
            <a:endParaRPr lang="es-CR"/>
          </a:p>
        </p:txBody>
      </p:sp>
    </p:spTree>
    <p:extLst>
      <p:ext uri="{BB962C8B-B14F-4D97-AF65-F5344CB8AC3E}">
        <p14:creationId xmlns:p14="http://schemas.microsoft.com/office/powerpoint/2010/main" val="9872593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1D71120-16B6-E4F5-69DE-5283A4E34AAA}"/>
              </a:ext>
            </a:extLst>
          </p:cNvPr>
          <p:cNvSpPr txBox="1">
            <a:spLocks/>
          </p:cNvSpPr>
          <p:nvPr/>
        </p:nvSpPr>
        <p:spPr>
          <a:xfrm>
            <a:off x="1311418" y="376996"/>
            <a:ext cx="6689582" cy="505719"/>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GB" sz="2700" b="1" dirty="0">
                <a:latin typeface="Calibri" panose="020F0502020204030204" pitchFamily="34" charset="0"/>
                <a:ea typeface="Times New Roman" panose="02020603050405020304" pitchFamily="18" charset="0"/>
                <a:cs typeface="Times New Roman" panose="02020603050405020304" pitchFamily="18" charset="0"/>
              </a:rPr>
              <a:t>Demand-side Integration – Active Demand</a:t>
            </a:r>
          </a:p>
        </p:txBody>
      </p:sp>
      <p:pic>
        <p:nvPicPr>
          <p:cNvPr id="5" name="Image 9">
            <a:extLst>
              <a:ext uri="{FF2B5EF4-FFF2-40B4-BE49-F238E27FC236}">
                <a16:creationId xmlns:a16="http://schemas.microsoft.com/office/drawing/2014/main" id="{45AE65D8-861C-1E5A-2BF2-0C10973F7F31}"/>
              </a:ext>
            </a:extLst>
          </p:cNvPr>
          <p:cNvPicPr>
            <a:picLocks noChangeAspect="1"/>
          </p:cNvPicPr>
          <p:nvPr/>
        </p:nvPicPr>
        <p:blipFill>
          <a:blip r:embed="rId2"/>
          <a:stretch>
            <a:fillRect/>
          </a:stretch>
        </p:blipFill>
        <p:spPr>
          <a:xfrm>
            <a:off x="1574737" y="1537511"/>
            <a:ext cx="6162942" cy="3607843"/>
          </a:xfrm>
          <a:prstGeom prst="rect">
            <a:avLst/>
          </a:prstGeom>
        </p:spPr>
      </p:pic>
      <p:sp>
        <p:nvSpPr>
          <p:cNvPr id="6" name="Title 1">
            <a:extLst>
              <a:ext uri="{FF2B5EF4-FFF2-40B4-BE49-F238E27FC236}">
                <a16:creationId xmlns:a16="http://schemas.microsoft.com/office/drawing/2014/main" id="{08F33A7D-DE12-B38A-DA02-E63DF872D7F6}"/>
              </a:ext>
            </a:extLst>
          </p:cNvPr>
          <p:cNvSpPr txBox="1">
            <a:spLocks/>
          </p:cNvSpPr>
          <p:nvPr/>
        </p:nvSpPr>
        <p:spPr>
          <a:xfrm>
            <a:off x="1311418" y="800578"/>
            <a:ext cx="6689582" cy="505719"/>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GB" sz="2700" b="1" dirty="0">
                <a:solidFill>
                  <a:schemeClr val="accent2"/>
                </a:solidFill>
                <a:latin typeface="Calibri" panose="020F0502020204030204" pitchFamily="34" charset="0"/>
                <a:ea typeface="Times New Roman" panose="02020603050405020304" pitchFamily="18" charset="0"/>
                <a:cs typeface="Times New Roman" panose="02020603050405020304" pitchFamily="18" charset="0"/>
              </a:rPr>
              <a:t>New Business Models – Electricity Markets</a:t>
            </a:r>
          </a:p>
        </p:txBody>
      </p:sp>
      <p:sp>
        <p:nvSpPr>
          <p:cNvPr id="2" name="Título 1">
            <a:extLst>
              <a:ext uri="{FF2B5EF4-FFF2-40B4-BE49-F238E27FC236}">
                <a16:creationId xmlns:a16="http://schemas.microsoft.com/office/drawing/2014/main" id="{DA740830-AFC6-B346-34DF-321B658A9228}"/>
              </a:ext>
            </a:extLst>
          </p:cNvPr>
          <p:cNvSpPr>
            <a:spLocks noGrp="1"/>
          </p:cNvSpPr>
          <p:nvPr>
            <p:ph type="title"/>
          </p:nvPr>
        </p:nvSpPr>
        <p:spPr/>
        <p:txBody>
          <a:bodyPr>
            <a:normAutofit/>
          </a:bodyPr>
          <a:lstStyle/>
          <a:p>
            <a:r>
              <a:rPr lang="en-GB" sz="2200" dirty="0"/>
              <a:t>PANEL 2 </a:t>
            </a:r>
            <a:r>
              <a:rPr lang="en-GB" sz="2200" dirty="0" err="1"/>
              <a:t>Desafíos</a:t>
            </a:r>
            <a:r>
              <a:rPr lang="en-GB" sz="2200" dirty="0"/>
              <a:t> y </a:t>
            </a:r>
            <a:r>
              <a:rPr lang="en-GB" sz="2200" dirty="0" err="1"/>
              <a:t>Oportunidades</a:t>
            </a:r>
            <a:r>
              <a:rPr lang="en-GB" sz="2200" dirty="0"/>
              <a:t> </a:t>
            </a:r>
            <a:r>
              <a:rPr lang="en-GB" sz="2200" dirty="0" err="1"/>
              <a:t>en</a:t>
            </a:r>
            <a:r>
              <a:rPr lang="en-GB" sz="2200" dirty="0"/>
              <a:t> </a:t>
            </a:r>
            <a:r>
              <a:rPr lang="en-GB" sz="2200" dirty="0" err="1"/>
              <a:t>el</a:t>
            </a:r>
            <a:r>
              <a:rPr lang="en-GB" sz="2200" dirty="0"/>
              <a:t> Sector </a:t>
            </a:r>
            <a:r>
              <a:rPr lang="en-GB" sz="2200" dirty="0" err="1"/>
              <a:t>Energético</a:t>
            </a:r>
            <a:endParaRPr lang="es-CR" sz="2200" dirty="0"/>
          </a:p>
        </p:txBody>
      </p:sp>
      <p:sp>
        <p:nvSpPr>
          <p:cNvPr id="7" name="Marcador de texto 6">
            <a:extLst>
              <a:ext uri="{FF2B5EF4-FFF2-40B4-BE49-F238E27FC236}">
                <a16:creationId xmlns:a16="http://schemas.microsoft.com/office/drawing/2014/main" id="{7B75B387-D5CE-C266-DB48-AEB30DA6D1D7}"/>
              </a:ext>
            </a:extLst>
          </p:cNvPr>
          <p:cNvSpPr>
            <a:spLocks noGrp="1"/>
          </p:cNvSpPr>
          <p:nvPr>
            <p:ph type="body" idx="2"/>
          </p:nvPr>
        </p:nvSpPr>
        <p:spPr/>
        <p:txBody>
          <a:bodyPr/>
          <a:lstStyle/>
          <a:p>
            <a:endParaRPr lang="es-CR"/>
          </a:p>
        </p:txBody>
      </p:sp>
    </p:spTree>
    <p:extLst>
      <p:ext uri="{BB962C8B-B14F-4D97-AF65-F5344CB8AC3E}">
        <p14:creationId xmlns:p14="http://schemas.microsoft.com/office/powerpoint/2010/main" val="9825275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80E4CE7-F13B-5BE5-E911-87C6B37F8160}"/>
              </a:ext>
            </a:extLst>
          </p:cNvPr>
          <p:cNvSpPr txBox="1">
            <a:spLocks/>
          </p:cNvSpPr>
          <p:nvPr/>
        </p:nvSpPr>
        <p:spPr>
          <a:xfrm>
            <a:off x="1319233" y="700002"/>
            <a:ext cx="6689582" cy="505719"/>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GB" sz="2400" b="1" dirty="0">
                <a:latin typeface="Calibri" panose="020F0502020204030204" pitchFamily="34" charset="0"/>
                <a:ea typeface="Times New Roman" panose="02020603050405020304" pitchFamily="18" charset="0"/>
                <a:cs typeface="Times New Roman" panose="02020603050405020304" pitchFamily="18" charset="0"/>
              </a:rPr>
              <a:t>Optimal Energy Management: Hybrid Micro-Grids </a:t>
            </a:r>
          </a:p>
        </p:txBody>
      </p:sp>
      <p:sp>
        <p:nvSpPr>
          <p:cNvPr id="5" name="Rectangle 4">
            <a:extLst>
              <a:ext uri="{FF2B5EF4-FFF2-40B4-BE49-F238E27FC236}">
                <a16:creationId xmlns:a16="http://schemas.microsoft.com/office/drawing/2014/main" id="{8839DA3F-11ED-A502-85B1-976B20CD2596}"/>
              </a:ext>
            </a:extLst>
          </p:cNvPr>
          <p:cNvSpPr/>
          <p:nvPr/>
        </p:nvSpPr>
        <p:spPr>
          <a:xfrm>
            <a:off x="1390975" y="1232338"/>
            <a:ext cx="6362050" cy="369332"/>
          </a:xfrm>
          <a:prstGeom prst="rect">
            <a:avLst/>
          </a:prstGeom>
        </p:spPr>
        <p:txBody>
          <a:bodyPr wrap="square">
            <a:spAutoFit/>
          </a:bodyPr>
          <a:lstStyle/>
          <a:p>
            <a:pPr algn="ctr" defTabSz="685800">
              <a:buClrTx/>
              <a:defRPr/>
            </a:pPr>
            <a:r>
              <a:rPr lang="en-US" sz="1800" b="1" kern="1200" dirty="0">
                <a:solidFill>
                  <a:schemeClr val="accent2"/>
                </a:solidFill>
                <a:latin typeface="Arial" panose="020B0604020202020204" pitchFamily="34" charset="0"/>
                <a:ea typeface="Times New Roman" panose="02020603050405020304" pitchFamily="18" charset="0"/>
                <a:cs typeface="Arial" panose="020B0604020202020204" pitchFamily="34" charset="0"/>
              </a:rPr>
              <a:t>Proactive Operation Management of Building </a:t>
            </a:r>
            <a:r>
              <a:rPr lang="en-US" sz="1800" b="1" kern="1200" dirty="0" err="1">
                <a:solidFill>
                  <a:schemeClr val="accent2"/>
                </a:solidFill>
                <a:latin typeface="Arial" panose="020B0604020202020204" pitchFamily="34" charset="0"/>
                <a:ea typeface="Times New Roman" panose="02020603050405020304" pitchFamily="18" charset="0"/>
                <a:cs typeface="Arial" panose="020B0604020202020204" pitchFamily="34" charset="0"/>
              </a:rPr>
              <a:t>MicroGrids</a:t>
            </a:r>
            <a:r>
              <a:rPr lang="en-US" sz="1800" b="1" kern="1200" dirty="0">
                <a:solidFill>
                  <a:schemeClr val="accent2"/>
                </a:solidFill>
                <a:latin typeface="Arial" panose="020B0604020202020204" pitchFamily="34" charset="0"/>
                <a:ea typeface="Times New Roman" panose="02020603050405020304" pitchFamily="18" charset="0"/>
                <a:cs typeface="Arial" panose="020B0604020202020204" pitchFamily="34" charset="0"/>
              </a:rPr>
              <a:t> </a:t>
            </a:r>
            <a:endParaRPr lang="fr-FR" sz="1800" b="1" kern="1200" dirty="0">
              <a:solidFill>
                <a:schemeClr val="accent2"/>
              </a:solidFill>
              <a:latin typeface="Arial" panose="020B0604020202020204" pitchFamily="34" charset="0"/>
              <a:ea typeface="+mn-ea"/>
              <a:cs typeface="Arial" panose="020B0604020202020204" pitchFamily="34" charset="0"/>
            </a:endParaRPr>
          </a:p>
        </p:txBody>
      </p:sp>
      <p:pic>
        <p:nvPicPr>
          <p:cNvPr id="6" name="Image 12">
            <a:extLst>
              <a:ext uri="{FF2B5EF4-FFF2-40B4-BE49-F238E27FC236}">
                <a16:creationId xmlns:a16="http://schemas.microsoft.com/office/drawing/2014/main" id="{05C84478-4628-C8AF-2BCC-423C39C3C250}"/>
              </a:ext>
            </a:extLst>
          </p:cNvPr>
          <p:cNvPicPr/>
          <p:nvPr/>
        </p:nvPicPr>
        <p:blipFill>
          <a:blip r:embed="rId2">
            <a:extLst>
              <a:ext uri="{28A0092B-C50C-407E-A947-70E740481C1C}">
                <a14:useLocalDpi xmlns:a14="http://schemas.microsoft.com/office/drawing/2010/main" val="0"/>
              </a:ext>
            </a:extLst>
          </a:blip>
          <a:stretch>
            <a:fillRect/>
          </a:stretch>
        </p:blipFill>
        <p:spPr>
          <a:xfrm>
            <a:off x="3456183" y="1651679"/>
            <a:ext cx="5372594" cy="3571954"/>
          </a:xfrm>
          <a:prstGeom prst="rect">
            <a:avLst/>
          </a:prstGeom>
        </p:spPr>
      </p:pic>
      <p:sp>
        <p:nvSpPr>
          <p:cNvPr id="7" name="Rectangle 6">
            <a:extLst>
              <a:ext uri="{FF2B5EF4-FFF2-40B4-BE49-F238E27FC236}">
                <a16:creationId xmlns:a16="http://schemas.microsoft.com/office/drawing/2014/main" id="{4AA7FBED-F8E1-C08B-877C-0343262FEDC9}"/>
              </a:ext>
            </a:extLst>
          </p:cNvPr>
          <p:cNvSpPr/>
          <p:nvPr/>
        </p:nvSpPr>
        <p:spPr>
          <a:xfrm>
            <a:off x="172327" y="3164247"/>
            <a:ext cx="3326450" cy="1803314"/>
          </a:xfrm>
          <a:prstGeom prst="rect">
            <a:avLst/>
          </a:prstGeom>
        </p:spPr>
        <p:txBody>
          <a:bodyPr wrap="square">
            <a:spAutoFit/>
          </a:bodyPr>
          <a:lstStyle/>
          <a:p>
            <a:pPr marL="214313" indent="-214313" algn="just" defTabSz="685800">
              <a:lnSpc>
                <a:spcPct val="107000"/>
              </a:lnSpc>
              <a:buClr>
                <a:srgbClr val="00B0F0"/>
              </a:buClr>
              <a:buFont typeface="Wingdings" panose="05000000000000000000" pitchFamily="2" charset="2"/>
              <a:buChar char="§"/>
              <a:defRPr/>
            </a:pPr>
            <a:r>
              <a:rPr lang="en-US" sz="1500" kern="1200" dirty="0">
                <a:solidFill>
                  <a:srgbClr val="121429"/>
                </a:solidFill>
                <a:latin typeface="Arial" panose="020B0604020202020204" pitchFamily="34" charset="0"/>
                <a:ea typeface="+mn-ea"/>
                <a:cs typeface="Arial" panose="020B0604020202020204" pitchFamily="34" charset="0"/>
              </a:rPr>
              <a:t>self-consumption</a:t>
            </a:r>
          </a:p>
          <a:p>
            <a:pPr marL="214313" indent="-214313" algn="just" defTabSz="685800">
              <a:lnSpc>
                <a:spcPct val="107000"/>
              </a:lnSpc>
              <a:buClr>
                <a:srgbClr val="00B0F0"/>
              </a:buClr>
              <a:buFont typeface="Wingdings" panose="05000000000000000000" pitchFamily="2" charset="2"/>
              <a:buChar char="§"/>
              <a:defRPr/>
            </a:pPr>
            <a:r>
              <a:rPr lang="en-US" sz="1500" kern="1200" dirty="0">
                <a:solidFill>
                  <a:srgbClr val="121429"/>
                </a:solidFill>
                <a:latin typeface="Arial" panose="020B0604020202020204" pitchFamily="34" charset="0"/>
                <a:ea typeface="+mn-ea"/>
                <a:cs typeface="Arial" panose="020B0604020202020204" pitchFamily="34" charset="0"/>
              </a:rPr>
              <a:t>self-management </a:t>
            </a:r>
          </a:p>
          <a:p>
            <a:pPr marL="214313" indent="-214313" algn="just" defTabSz="685800">
              <a:lnSpc>
                <a:spcPct val="107000"/>
              </a:lnSpc>
              <a:buClr>
                <a:srgbClr val="00B0F0"/>
              </a:buClr>
              <a:buFont typeface="Wingdings" panose="05000000000000000000" pitchFamily="2" charset="2"/>
              <a:buChar char="§"/>
              <a:defRPr/>
            </a:pPr>
            <a:r>
              <a:rPr lang="en-US" sz="1500" kern="1200" dirty="0">
                <a:solidFill>
                  <a:srgbClr val="121429"/>
                </a:solidFill>
                <a:latin typeface="Arial" panose="020B0604020202020204" pitchFamily="34" charset="0"/>
                <a:ea typeface="+mn-ea"/>
                <a:cs typeface="Arial" panose="020B0604020202020204" pitchFamily="34" charset="0"/>
              </a:rPr>
              <a:t>self-monitoring</a:t>
            </a:r>
          </a:p>
          <a:p>
            <a:pPr marL="214313" indent="-214313" algn="just" defTabSz="685800">
              <a:lnSpc>
                <a:spcPct val="107000"/>
              </a:lnSpc>
              <a:buClr>
                <a:srgbClr val="00B0F0"/>
              </a:buClr>
              <a:buFont typeface="Wingdings" panose="05000000000000000000" pitchFamily="2" charset="2"/>
              <a:buChar char="§"/>
              <a:defRPr/>
            </a:pPr>
            <a:r>
              <a:rPr lang="en-US" sz="1500" kern="1200" dirty="0">
                <a:solidFill>
                  <a:srgbClr val="121429"/>
                </a:solidFill>
                <a:latin typeface="Arial" panose="020B0604020202020204" pitchFamily="34" charset="0"/>
                <a:ea typeface="+mn-ea"/>
                <a:cs typeface="Arial" panose="020B0604020202020204" pitchFamily="34" charset="0"/>
              </a:rPr>
              <a:t>self-healing </a:t>
            </a:r>
          </a:p>
          <a:p>
            <a:pPr marL="214313" indent="-214313" algn="just" defTabSz="685800">
              <a:lnSpc>
                <a:spcPct val="107000"/>
              </a:lnSpc>
              <a:buClr>
                <a:srgbClr val="00B0F0"/>
              </a:buClr>
              <a:buFont typeface="Wingdings" panose="05000000000000000000" pitchFamily="2" charset="2"/>
              <a:buChar char="§"/>
              <a:defRPr/>
            </a:pPr>
            <a:r>
              <a:rPr lang="en-US" sz="1500" kern="1200" dirty="0">
                <a:solidFill>
                  <a:srgbClr val="121429"/>
                </a:solidFill>
                <a:latin typeface="Arial" panose="020B0604020202020204" pitchFamily="34" charset="0"/>
                <a:ea typeface="+mn-ea"/>
                <a:cs typeface="Arial" panose="020B0604020202020204" pitchFamily="34" charset="0"/>
              </a:rPr>
              <a:t>self-optimization</a:t>
            </a:r>
          </a:p>
          <a:p>
            <a:pPr marL="214313" indent="-214313" algn="just" defTabSz="685800">
              <a:lnSpc>
                <a:spcPct val="107000"/>
              </a:lnSpc>
              <a:buClr>
                <a:srgbClr val="00B0F0"/>
              </a:buClr>
              <a:buFont typeface="Wingdings" panose="05000000000000000000" pitchFamily="2" charset="2"/>
              <a:buChar char="§"/>
              <a:defRPr/>
            </a:pPr>
            <a:r>
              <a:rPr lang="fr-FR" sz="1500" kern="1200" dirty="0" err="1">
                <a:solidFill>
                  <a:srgbClr val="121429"/>
                </a:solidFill>
                <a:latin typeface="Arial" panose="020B0604020202020204" pitchFamily="34" charset="0"/>
                <a:ea typeface="Calibri" panose="020F0502020204030204" pitchFamily="34" charset="0"/>
                <a:cs typeface="Arial" panose="020B0604020202020204" pitchFamily="34" charset="0"/>
              </a:rPr>
              <a:t>comfort</a:t>
            </a:r>
            <a:r>
              <a:rPr lang="fr-FR" sz="1500" kern="1200" dirty="0">
                <a:solidFill>
                  <a:srgbClr val="121429"/>
                </a:solidFill>
                <a:latin typeface="Arial" panose="020B0604020202020204" pitchFamily="34" charset="0"/>
                <a:ea typeface="Calibri" panose="020F0502020204030204" pitchFamily="34" charset="0"/>
                <a:cs typeface="Arial" panose="020B0604020202020204" pitchFamily="34" charset="0"/>
              </a:rPr>
              <a:t>, </a:t>
            </a:r>
            <a:r>
              <a:rPr lang="fr-FR" sz="1500" kern="1200" dirty="0" err="1">
                <a:solidFill>
                  <a:srgbClr val="121429"/>
                </a:solidFill>
                <a:latin typeface="Arial" panose="020B0604020202020204" pitchFamily="34" charset="0"/>
                <a:ea typeface="Calibri" panose="020F0502020204030204" pitchFamily="34" charset="0"/>
                <a:cs typeface="Arial" panose="020B0604020202020204" pitchFamily="34" charset="0"/>
              </a:rPr>
              <a:t>safety</a:t>
            </a:r>
            <a:r>
              <a:rPr lang="fr-FR" sz="1500" kern="1200" dirty="0">
                <a:solidFill>
                  <a:srgbClr val="121429"/>
                </a:solidFill>
                <a:latin typeface="Arial" panose="020B0604020202020204" pitchFamily="34" charset="0"/>
                <a:ea typeface="Calibri" panose="020F0502020204030204" pitchFamily="34" charset="0"/>
                <a:cs typeface="Arial" panose="020B0604020202020204" pitchFamily="34" charset="0"/>
              </a:rPr>
              <a:t>, </a:t>
            </a:r>
            <a:r>
              <a:rPr lang="fr-FR" sz="1500" kern="1200" dirty="0" err="1">
                <a:solidFill>
                  <a:srgbClr val="121429"/>
                </a:solidFill>
                <a:latin typeface="Arial" panose="020B0604020202020204" pitchFamily="34" charset="0"/>
                <a:ea typeface="Calibri" panose="020F0502020204030204" pitchFamily="34" charset="0"/>
                <a:cs typeface="Arial" panose="020B0604020202020204" pitchFamily="34" charset="0"/>
              </a:rPr>
              <a:t>well-being</a:t>
            </a:r>
            <a:r>
              <a:rPr lang="fr-FR" sz="1500" kern="1200" dirty="0">
                <a:solidFill>
                  <a:srgbClr val="121429"/>
                </a:solidFill>
                <a:latin typeface="Arial" panose="020B0604020202020204" pitchFamily="34" charset="0"/>
                <a:ea typeface="Calibri" panose="020F0502020204030204" pitchFamily="34" charset="0"/>
                <a:cs typeface="Arial" panose="020B0604020202020204" pitchFamily="34" charset="0"/>
              </a:rPr>
              <a:t>,</a:t>
            </a:r>
          </a:p>
          <a:p>
            <a:pPr marL="214313" indent="-214313" algn="just" defTabSz="685800">
              <a:lnSpc>
                <a:spcPct val="107000"/>
              </a:lnSpc>
              <a:buClr>
                <a:srgbClr val="00B0F0"/>
              </a:buClr>
              <a:buFont typeface="Wingdings" panose="05000000000000000000" pitchFamily="2" charset="2"/>
              <a:buChar char="§"/>
              <a:defRPr/>
            </a:pPr>
            <a:r>
              <a:rPr lang="fr-FR" sz="1500" kern="1200" dirty="0">
                <a:solidFill>
                  <a:srgbClr val="121429"/>
                </a:solidFill>
                <a:latin typeface="Arial" panose="020B0604020202020204" pitchFamily="34" charset="0"/>
                <a:ea typeface="Calibri" panose="020F0502020204030204" pitchFamily="34" charset="0"/>
                <a:cs typeface="Arial" panose="020B0604020202020204" pitchFamily="34" charset="0"/>
              </a:rPr>
              <a:t>new </a:t>
            </a:r>
            <a:r>
              <a:rPr lang="fr-FR" sz="1500" kern="1200" dirty="0" err="1">
                <a:solidFill>
                  <a:srgbClr val="121429"/>
                </a:solidFill>
                <a:latin typeface="Arial" panose="020B0604020202020204" pitchFamily="34" charset="0"/>
                <a:ea typeface="Calibri" panose="020F0502020204030204" pitchFamily="34" charset="0"/>
                <a:cs typeface="Arial" panose="020B0604020202020204" pitchFamily="34" charset="0"/>
              </a:rPr>
              <a:t>associated</a:t>
            </a:r>
            <a:r>
              <a:rPr lang="fr-FR" sz="1500" kern="1200" dirty="0">
                <a:solidFill>
                  <a:srgbClr val="121429"/>
                </a:solidFill>
                <a:latin typeface="Arial" panose="020B0604020202020204" pitchFamily="34" charset="0"/>
                <a:ea typeface="Calibri" panose="020F0502020204030204" pitchFamily="34" charset="0"/>
                <a:cs typeface="Arial" panose="020B0604020202020204" pitchFamily="34" charset="0"/>
              </a:rPr>
              <a:t> business </a:t>
            </a:r>
            <a:r>
              <a:rPr lang="fr-FR" sz="1500" kern="1200" dirty="0" err="1">
                <a:solidFill>
                  <a:srgbClr val="121429"/>
                </a:solidFill>
                <a:latin typeface="Arial" panose="020B0604020202020204" pitchFamily="34" charset="0"/>
                <a:ea typeface="Calibri" panose="020F0502020204030204" pitchFamily="34" charset="0"/>
                <a:cs typeface="Arial" panose="020B0604020202020204" pitchFamily="34" charset="0"/>
              </a:rPr>
              <a:t>models</a:t>
            </a:r>
            <a:r>
              <a:rPr lang="fr-FR" sz="1500" kern="1200" dirty="0">
                <a:solidFill>
                  <a:srgbClr val="121429"/>
                </a:solidFill>
                <a:latin typeface="Arial" panose="020B0604020202020204" pitchFamily="34" charset="0"/>
                <a:ea typeface="Calibri" panose="020F0502020204030204" pitchFamily="34" charset="0"/>
                <a:cs typeface="Arial" panose="020B0604020202020204" pitchFamily="34" charset="0"/>
              </a:rPr>
              <a:t> </a:t>
            </a:r>
          </a:p>
        </p:txBody>
      </p:sp>
      <p:sp>
        <p:nvSpPr>
          <p:cNvPr id="8" name="Nuage 19">
            <a:extLst>
              <a:ext uri="{FF2B5EF4-FFF2-40B4-BE49-F238E27FC236}">
                <a16:creationId xmlns:a16="http://schemas.microsoft.com/office/drawing/2014/main" id="{885AD0F3-761D-35FF-27B6-485CA7D9B135}"/>
              </a:ext>
            </a:extLst>
          </p:cNvPr>
          <p:cNvSpPr/>
          <p:nvPr/>
        </p:nvSpPr>
        <p:spPr>
          <a:xfrm>
            <a:off x="2908712" y="1654006"/>
            <a:ext cx="1488056" cy="1105498"/>
          </a:xfrm>
          <a:prstGeom prst="cloud">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defTabSz="685800">
              <a:buClrTx/>
              <a:defRPr/>
            </a:pPr>
            <a:endParaRPr lang="fr-FR" sz="1350" kern="1200">
              <a:solidFill>
                <a:srgbClr val="121429"/>
              </a:solidFill>
              <a:latin typeface="Calibri Light"/>
            </a:endParaRPr>
          </a:p>
        </p:txBody>
      </p:sp>
      <p:sp>
        <p:nvSpPr>
          <p:cNvPr id="9" name="Zone de texte 2">
            <a:extLst>
              <a:ext uri="{FF2B5EF4-FFF2-40B4-BE49-F238E27FC236}">
                <a16:creationId xmlns:a16="http://schemas.microsoft.com/office/drawing/2014/main" id="{821D9AB7-1266-DC85-382B-CB491DC090E8}"/>
              </a:ext>
            </a:extLst>
          </p:cNvPr>
          <p:cNvSpPr txBox="1">
            <a:spLocks noChangeArrowheads="1"/>
          </p:cNvSpPr>
          <p:nvPr/>
        </p:nvSpPr>
        <p:spPr bwMode="auto">
          <a:xfrm>
            <a:off x="3401405" y="1734146"/>
            <a:ext cx="995363"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spAutoFit/>
          </a:bodyPr>
          <a:lstStyle/>
          <a:p>
            <a:pPr defTabSz="685800" eaLnBrk="0" fontAlgn="base" hangingPunct="0">
              <a:spcBef>
                <a:spcPct val="0"/>
              </a:spcBef>
              <a:spcAft>
                <a:spcPct val="0"/>
              </a:spcAft>
              <a:buClrTx/>
              <a:defRPr/>
            </a:pPr>
            <a:r>
              <a:rPr lang="fr-FR" altLang="fr-FR" sz="825" b="1" kern="1200" dirty="0">
                <a:solidFill>
                  <a:srgbClr val="121429"/>
                </a:solidFill>
                <a:latin typeface="Calibri" panose="020F0502020204030204" pitchFamily="34" charset="0"/>
                <a:ea typeface="Calibri" panose="020F0502020204030204" pitchFamily="34" charset="0"/>
                <a:cs typeface="Arial" panose="020B0604020202020204" pitchFamily="34" charset="0"/>
              </a:rPr>
              <a:t>Energy Cloud</a:t>
            </a:r>
            <a:endParaRPr lang="fr-FR" altLang="fr-FR" sz="1350" kern="1200" dirty="0">
              <a:solidFill>
                <a:srgbClr val="121429"/>
              </a:solidFill>
              <a:latin typeface="Arial" panose="020B0604020202020204" pitchFamily="34" charset="0"/>
              <a:ea typeface="+mn-ea"/>
              <a:cs typeface="+mn-cs"/>
            </a:endParaRPr>
          </a:p>
        </p:txBody>
      </p:sp>
      <p:sp>
        <p:nvSpPr>
          <p:cNvPr id="10" name="Rectangle 9">
            <a:extLst>
              <a:ext uri="{FF2B5EF4-FFF2-40B4-BE49-F238E27FC236}">
                <a16:creationId xmlns:a16="http://schemas.microsoft.com/office/drawing/2014/main" id="{6B7C24AF-1718-DEAC-0709-3E598069A784}"/>
              </a:ext>
            </a:extLst>
          </p:cNvPr>
          <p:cNvSpPr/>
          <p:nvPr/>
        </p:nvSpPr>
        <p:spPr>
          <a:xfrm>
            <a:off x="121444" y="1948295"/>
            <a:ext cx="2993462" cy="618118"/>
          </a:xfrm>
          <a:prstGeom prst="rect">
            <a:avLst/>
          </a:prstGeom>
        </p:spPr>
        <p:txBody>
          <a:bodyPr wrap="square">
            <a:spAutoFit/>
          </a:bodyPr>
          <a:lstStyle/>
          <a:p>
            <a:pPr defTabSz="685800">
              <a:spcBef>
                <a:spcPts val="450"/>
              </a:spcBef>
              <a:spcAft>
                <a:spcPts val="450"/>
              </a:spcAft>
              <a:buClrTx/>
              <a:defRPr/>
            </a:pPr>
            <a:r>
              <a:rPr lang="en-US" sz="1500" kern="1200" dirty="0">
                <a:solidFill>
                  <a:srgbClr val="333333"/>
                </a:solidFill>
                <a:latin typeface="Arial" panose="020B0604020202020204" pitchFamily="34" charset="0"/>
                <a:ea typeface="Calibri" panose="020F0502020204030204" pitchFamily="34" charset="0"/>
                <a:cs typeface="Arial" panose="020B0604020202020204" pitchFamily="34" charset="0"/>
              </a:rPr>
              <a:t>Smart operation of buildings: </a:t>
            </a:r>
          </a:p>
          <a:p>
            <a:pPr defTabSz="685800">
              <a:buClrTx/>
              <a:defRPr/>
            </a:pPr>
            <a:r>
              <a:rPr lang="en-US" sz="1500" b="1" kern="1200" dirty="0">
                <a:solidFill>
                  <a:srgbClr val="121429"/>
                </a:solidFill>
                <a:latin typeface="Arial" panose="020B0604020202020204" pitchFamily="34" charset="0"/>
                <a:ea typeface="+mn-ea"/>
                <a:cs typeface="Arial" panose="020B0604020202020204" pitchFamily="34" charset="0"/>
              </a:rPr>
              <a:t>from reactivity to proactivity</a:t>
            </a:r>
            <a:endParaRPr lang="fr-FR" sz="1500" b="1" kern="1200" dirty="0">
              <a:solidFill>
                <a:srgbClr val="121429"/>
              </a:solidFill>
              <a:latin typeface="Arial" panose="020B0604020202020204" pitchFamily="34" charset="0"/>
              <a:ea typeface="+mn-ea"/>
              <a:cs typeface="Arial" panose="020B0604020202020204" pitchFamily="34" charset="0"/>
            </a:endParaRPr>
          </a:p>
        </p:txBody>
      </p:sp>
      <p:sp>
        <p:nvSpPr>
          <p:cNvPr id="11" name="Rectangle 2">
            <a:extLst>
              <a:ext uri="{FF2B5EF4-FFF2-40B4-BE49-F238E27FC236}">
                <a16:creationId xmlns:a16="http://schemas.microsoft.com/office/drawing/2014/main" id="{C81B657B-C678-3508-E1DE-296AA92069BB}"/>
              </a:ext>
            </a:extLst>
          </p:cNvPr>
          <p:cNvSpPr txBox="1">
            <a:spLocks noChangeArrowheads="1"/>
          </p:cNvSpPr>
          <p:nvPr/>
        </p:nvSpPr>
        <p:spPr bwMode="auto">
          <a:xfrm>
            <a:off x="297505" y="2817642"/>
            <a:ext cx="1527572" cy="340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fontAlgn="base">
              <a:spcBef>
                <a:spcPct val="0"/>
              </a:spcBef>
              <a:spcAft>
                <a:spcPct val="0"/>
              </a:spcAft>
              <a:buFontTx/>
              <a:buNone/>
            </a:pPr>
            <a:r>
              <a:rPr lang="en-GB" altLang="en-US" sz="1950" dirty="0">
                <a:solidFill>
                  <a:srgbClr val="000000"/>
                </a:solidFill>
                <a:latin typeface="Calibri" panose="020F0502020204030204" pitchFamily="34" charset="0"/>
              </a:rPr>
              <a:t>    </a:t>
            </a:r>
            <a:r>
              <a:rPr lang="en-GB" altLang="en-US" sz="1950" u="sng" dirty="0">
                <a:solidFill>
                  <a:srgbClr val="000000"/>
                </a:solidFill>
                <a:latin typeface="Calibri" panose="020F0502020204030204" pitchFamily="34" charset="0"/>
              </a:rPr>
              <a:t>Objectives</a:t>
            </a:r>
            <a:r>
              <a:rPr lang="en-GB" altLang="en-US" sz="1950" dirty="0">
                <a:solidFill>
                  <a:srgbClr val="000000"/>
                </a:solidFill>
                <a:latin typeface="Calibri" panose="020F0502020204030204" pitchFamily="34" charset="0"/>
              </a:rPr>
              <a:t>:</a:t>
            </a:r>
          </a:p>
        </p:txBody>
      </p:sp>
      <p:cxnSp>
        <p:nvCxnSpPr>
          <p:cNvPr id="12" name="Straight Arrow Connector 11">
            <a:extLst>
              <a:ext uri="{FF2B5EF4-FFF2-40B4-BE49-F238E27FC236}">
                <a16:creationId xmlns:a16="http://schemas.microsoft.com/office/drawing/2014/main" id="{218E4E93-D5E0-AE8D-16C9-1A50B7916D33}"/>
              </a:ext>
            </a:extLst>
          </p:cNvPr>
          <p:cNvCxnSpPr>
            <a:cxnSpLocks noChangeShapeType="1"/>
          </p:cNvCxnSpPr>
          <p:nvPr/>
        </p:nvCxnSpPr>
        <p:spPr bwMode="auto">
          <a:xfrm>
            <a:off x="246400" y="3015286"/>
            <a:ext cx="333375" cy="0"/>
          </a:xfrm>
          <a:prstGeom prst="straightConnector1">
            <a:avLst/>
          </a:prstGeom>
          <a:noFill/>
          <a:ln w="38100" algn="ctr">
            <a:solidFill>
              <a:srgbClr val="1F497D"/>
            </a:solidFill>
            <a:round/>
            <a:headEnd/>
            <a:tailEnd type="arrow" w="med" len="med"/>
          </a:ln>
          <a:extLst>
            <a:ext uri="{909E8E84-426E-40DD-AFC4-6F175D3DCCD1}">
              <a14:hiddenFill xmlns:a14="http://schemas.microsoft.com/office/drawing/2010/main">
                <a:noFill/>
              </a14:hiddenFill>
            </a:ext>
          </a:extLst>
        </p:spPr>
      </p:cxnSp>
      <p:sp>
        <p:nvSpPr>
          <p:cNvPr id="2" name="Título 1">
            <a:extLst>
              <a:ext uri="{FF2B5EF4-FFF2-40B4-BE49-F238E27FC236}">
                <a16:creationId xmlns:a16="http://schemas.microsoft.com/office/drawing/2014/main" id="{B40BD19F-6365-73D8-7F14-A7459F2FDA06}"/>
              </a:ext>
            </a:extLst>
          </p:cNvPr>
          <p:cNvSpPr>
            <a:spLocks noGrp="1"/>
          </p:cNvSpPr>
          <p:nvPr>
            <p:ph type="title"/>
          </p:nvPr>
        </p:nvSpPr>
        <p:spPr/>
        <p:txBody>
          <a:bodyPr>
            <a:normAutofit/>
          </a:bodyPr>
          <a:lstStyle/>
          <a:p>
            <a:r>
              <a:rPr lang="en-GB" sz="2200" dirty="0"/>
              <a:t>PANEL 2 </a:t>
            </a:r>
            <a:r>
              <a:rPr lang="en-GB" sz="2200" dirty="0" err="1"/>
              <a:t>Desafíos</a:t>
            </a:r>
            <a:r>
              <a:rPr lang="en-GB" sz="2200" dirty="0"/>
              <a:t> y </a:t>
            </a:r>
            <a:r>
              <a:rPr lang="en-GB" sz="2200" dirty="0" err="1"/>
              <a:t>Oportunidades</a:t>
            </a:r>
            <a:r>
              <a:rPr lang="en-GB" sz="2200" dirty="0"/>
              <a:t> </a:t>
            </a:r>
            <a:r>
              <a:rPr lang="en-GB" sz="2200" dirty="0" err="1"/>
              <a:t>en</a:t>
            </a:r>
            <a:r>
              <a:rPr lang="en-GB" sz="2200" dirty="0"/>
              <a:t> </a:t>
            </a:r>
            <a:r>
              <a:rPr lang="en-GB" sz="2200" dirty="0" err="1"/>
              <a:t>el</a:t>
            </a:r>
            <a:r>
              <a:rPr lang="en-GB" sz="2200" dirty="0"/>
              <a:t> Sector </a:t>
            </a:r>
            <a:r>
              <a:rPr lang="en-GB" sz="2200" dirty="0" err="1"/>
              <a:t>Energético</a:t>
            </a:r>
            <a:endParaRPr lang="es-CR" sz="2200" dirty="0"/>
          </a:p>
        </p:txBody>
      </p:sp>
      <p:sp>
        <p:nvSpPr>
          <p:cNvPr id="13" name="Marcador de texto 12">
            <a:extLst>
              <a:ext uri="{FF2B5EF4-FFF2-40B4-BE49-F238E27FC236}">
                <a16:creationId xmlns:a16="http://schemas.microsoft.com/office/drawing/2014/main" id="{6F6D86CA-6A75-CFA4-41B5-03563D978236}"/>
              </a:ext>
            </a:extLst>
          </p:cNvPr>
          <p:cNvSpPr>
            <a:spLocks noGrp="1"/>
          </p:cNvSpPr>
          <p:nvPr>
            <p:ph type="body" idx="2"/>
          </p:nvPr>
        </p:nvSpPr>
        <p:spPr/>
        <p:txBody>
          <a:bodyPr/>
          <a:lstStyle/>
          <a:p>
            <a:endParaRPr lang="es-CR"/>
          </a:p>
        </p:txBody>
      </p:sp>
    </p:spTree>
    <p:extLst>
      <p:ext uri="{BB962C8B-B14F-4D97-AF65-F5344CB8AC3E}">
        <p14:creationId xmlns:p14="http://schemas.microsoft.com/office/powerpoint/2010/main" val="20448361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62C4938-857E-2500-46D7-CCB387BBC62E}"/>
              </a:ext>
            </a:extLst>
          </p:cNvPr>
          <p:cNvSpPr>
            <a:spLocks noGrp="1"/>
          </p:cNvSpPr>
          <p:nvPr>
            <p:ph type="title"/>
          </p:nvPr>
        </p:nvSpPr>
        <p:spPr>
          <a:xfrm>
            <a:off x="222738" y="796046"/>
            <a:ext cx="8647723" cy="952500"/>
          </a:xfrm>
        </p:spPr>
        <p:txBody>
          <a:bodyPr>
            <a:noAutofit/>
          </a:bodyPr>
          <a:lstStyle/>
          <a:p>
            <a:pPr algn="just">
              <a:defRPr/>
            </a:pPr>
            <a:r>
              <a:rPr lang="en-US" sz="2000" dirty="0">
                <a:solidFill>
                  <a:schemeClr val="tx1"/>
                </a:solidFill>
                <a:latin typeface="Calibri" panose="020F0502020204030204" pitchFamily="34" charset="0"/>
                <a:cs typeface="Times New Roman" panose="02020603050405020304" pitchFamily="18" charset="0"/>
              </a:rPr>
              <a:t>Application of Hydrogen (H</a:t>
            </a:r>
            <a:r>
              <a:rPr lang="en-US" sz="2000" baseline="-25000" dirty="0">
                <a:solidFill>
                  <a:schemeClr val="tx1"/>
                </a:solidFill>
                <a:latin typeface="Calibri" panose="020F0502020204030204" pitchFamily="34" charset="0"/>
                <a:cs typeface="Times New Roman" panose="02020603050405020304" pitchFamily="18" charset="0"/>
              </a:rPr>
              <a:t>2</a:t>
            </a:r>
            <a:r>
              <a:rPr lang="en-US" sz="2000" dirty="0">
                <a:solidFill>
                  <a:schemeClr val="tx1"/>
                </a:solidFill>
                <a:latin typeface="Calibri" panose="020F0502020204030204" pitchFamily="34" charset="0"/>
                <a:cs typeface="Times New Roman" panose="02020603050405020304" pitchFamily="18" charset="0"/>
              </a:rPr>
              <a:t>) from Marine Renewable Energies    for the Joint Supply of Non-Interconnected Islands and the Ships/Ports Servicing them (ENEZ-H</a:t>
            </a:r>
            <a:r>
              <a:rPr lang="en-US" sz="2000" baseline="-25000" dirty="0">
                <a:solidFill>
                  <a:schemeClr val="tx1"/>
                </a:solidFill>
                <a:latin typeface="Calibri" panose="020F0502020204030204" pitchFamily="34" charset="0"/>
                <a:cs typeface="Times New Roman" panose="02020603050405020304" pitchFamily="18" charset="0"/>
              </a:rPr>
              <a:t>2 </a:t>
            </a:r>
            <a:r>
              <a:rPr lang="en-US" sz="2000" dirty="0">
                <a:solidFill>
                  <a:schemeClr val="tx1"/>
                </a:solidFill>
                <a:latin typeface="Calibri" panose="020F0502020204030204" pitchFamily="34" charset="0"/>
                <a:cs typeface="Times New Roman" panose="02020603050405020304" pitchFamily="18" charset="0"/>
              </a:rPr>
              <a:t>Project)</a:t>
            </a:r>
          </a:p>
        </p:txBody>
      </p:sp>
      <p:sp>
        <p:nvSpPr>
          <p:cNvPr id="3" name="Marcador de texto 2">
            <a:extLst>
              <a:ext uri="{FF2B5EF4-FFF2-40B4-BE49-F238E27FC236}">
                <a16:creationId xmlns:a16="http://schemas.microsoft.com/office/drawing/2014/main" id="{CD3165F5-8DEF-B833-0C65-64B56C1F1C80}"/>
              </a:ext>
            </a:extLst>
          </p:cNvPr>
          <p:cNvSpPr>
            <a:spLocks noGrp="1"/>
          </p:cNvSpPr>
          <p:nvPr>
            <p:ph type="body" idx="2"/>
          </p:nvPr>
        </p:nvSpPr>
        <p:spPr/>
        <p:txBody>
          <a:bodyPr/>
          <a:lstStyle/>
          <a:p>
            <a:endParaRPr lang="es-CR"/>
          </a:p>
        </p:txBody>
      </p:sp>
      <p:pic>
        <p:nvPicPr>
          <p:cNvPr id="5" name="Image 6">
            <a:extLst>
              <a:ext uri="{FF2B5EF4-FFF2-40B4-BE49-F238E27FC236}">
                <a16:creationId xmlns:a16="http://schemas.microsoft.com/office/drawing/2014/main" id="{A8178422-4D2C-D9E3-60CF-C8A1C3B8C0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8652" r="4849" b="2066"/>
          <a:stretch>
            <a:fillRect/>
          </a:stretch>
        </p:blipFill>
        <p:spPr bwMode="auto">
          <a:xfrm>
            <a:off x="128938" y="2198777"/>
            <a:ext cx="8952143" cy="2679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7">
            <a:extLst>
              <a:ext uri="{FF2B5EF4-FFF2-40B4-BE49-F238E27FC236}">
                <a16:creationId xmlns:a16="http://schemas.microsoft.com/office/drawing/2014/main" id="{001F95DE-82E8-D1EE-3E0F-4729C356362E}"/>
              </a:ext>
            </a:extLst>
          </p:cNvPr>
          <p:cNvSpPr txBox="1">
            <a:spLocks noChangeArrowheads="1"/>
          </p:cNvSpPr>
          <p:nvPr/>
        </p:nvSpPr>
        <p:spPr bwMode="auto">
          <a:xfrm>
            <a:off x="382793" y="2165398"/>
            <a:ext cx="22895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dirty="0">
                <a:solidFill>
                  <a:schemeClr val="tx2"/>
                </a:solidFill>
                <a:latin typeface="Open Sans" panose="020B0606030504020204" pitchFamily="34" charset="0"/>
              </a:rPr>
              <a:t>Ushant Island Microgrid</a:t>
            </a:r>
            <a:endParaRPr lang="fr-FR" altLang="en-US" sz="1200" b="1" dirty="0">
              <a:solidFill>
                <a:schemeClr val="tx2"/>
              </a:solidFill>
            </a:endParaRPr>
          </a:p>
        </p:txBody>
      </p:sp>
      <p:sp>
        <p:nvSpPr>
          <p:cNvPr id="7" name="ZoneTexte 8">
            <a:extLst>
              <a:ext uri="{FF2B5EF4-FFF2-40B4-BE49-F238E27FC236}">
                <a16:creationId xmlns:a16="http://schemas.microsoft.com/office/drawing/2014/main" id="{22EBE471-9E4D-9288-B924-3F86FCC15932}"/>
              </a:ext>
            </a:extLst>
          </p:cNvPr>
          <p:cNvSpPr txBox="1">
            <a:spLocks noChangeArrowheads="1"/>
          </p:cNvSpPr>
          <p:nvPr/>
        </p:nvSpPr>
        <p:spPr bwMode="auto">
          <a:xfrm>
            <a:off x="3035359" y="1925132"/>
            <a:ext cx="30732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dirty="0">
                <a:solidFill>
                  <a:schemeClr val="tx2"/>
                </a:solidFill>
                <a:latin typeface="Open Sans" panose="020B0606030504020204" pitchFamily="34" charset="0"/>
              </a:rPr>
              <a:t>Integrated Port/Island Energy System</a:t>
            </a:r>
            <a:endParaRPr lang="fr-FR" altLang="en-US" sz="1200" b="1" dirty="0">
              <a:solidFill>
                <a:schemeClr val="tx2"/>
              </a:solidFill>
            </a:endParaRPr>
          </a:p>
        </p:txBody>
      </p:sp>
    </p:spTree>
    <p:extLst>
      <p:ext uri="{BB962C8B-B14F-4D97-AF65-F5344CB8AC3E}">
        <p14:creationId xmlns:p14="http://schemas.microsoft.com/office/powerpoint/2010/main" val="23568995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1">
            <a:extLst>
              <a:ext uri="{FF2B5EF4-FFF2-40B4-BE49-F238E27FC236}">
                <a16:creationId xmlns:a16="http://schemas.microsoft.com/office/drawing/2014/main" id="{64A3BFCA-24FB-B4F7-2385-624D36B82E8E}"/>
              </a:ext>
            </a:extLst>
          </p:cNvPr>
          <p:cNvSpPr>
            <a:spLocks noGrp="1"/>
          </p:cNvSpPr>
          <p:nvPr>
            <p:ph type="subTitle" idx="1"/>
          </p:nvPr>
        </p:nvSpPr>
        <p:spPr>
          <a:xfrm>
            <a:off x="403448" y="4687967"/>
            <a:ext cx="6400800" cy="728295"/>
          </a:xfrm>
        </p:spPr>
        <p:txBody>
          <a:bodyPr>
            <a:normAutofit/>
          </a:bodyPr>
          <a:lstStyle/>
          <a:p>
            <a:r>
              <a:rPr lang="es-ES" dirty="0"/>
              <a:t>José Maia – Politécnico Setúbal (Portugal)</a:t>
            </a:r>
          </a:p>
          <a:p>
            <a:r>
              <a:rPr lang="es-ES" sz="1400" dirty="0" err="1"/>
              <a:t>Energytran</a:t>
            </a:r>
            <a:r>
              <a:rPr lang="es-ES" sz="1400" dirty="0"/>
              <a:t> virtual meeting - 26 </a:t>
            </a:r>
            <a:r>
              <a:rPr lang="es-ES" sz="1400" dirty="0" err="1"/>
              <a:t>junho</a:t>
            </a:r>
            <a:r>
              <a:rPr lang="es-ES" sz="1400" dirty="0"/>
              <a:t> 2024</a:t>
            </a:r>
          </a:p>
        </p:txBody>
      </p:sp>
      <p:sp>
        <p:nvSpPr>
          <p:cNvPr id="3" name="Título 2">
            <a:extLst>
              <a:ext uri="{FF2B5EF4-FFF2-40B4-BE49-F238E27FC236}">
                <a16:creationId xmlns:a16="http://schemas.microsoft.com/office/drawing/2014/main" id="{B001CEE7-17F1-2376-5DB0-C067B5901D8F}"/>
              </a:ext>
            </a:extLst>
          </p:cNvPr>
          <p:cNvSpPr>
            <a:spLocks noGrp="1"/>
          </p:cNvSpPr>
          <p:nvPr>
            <p:ph type="title"/>
          </p:nvPr>
        </p:nvSpPr>
        <p:spPr>
          <a:xfrm>
            <a:off x="403448" y="714065"/>
            <a:ext cx="7128792" cy="2916666"/>
          </a:xfrm>
        </p:spPr>
        <p:txBody>
          <a:bodyPr/>
          <a:lstStyle/>
          <a:p>
            <a:r>
              <a:rPr lang="es-ES" dirty="0" err="1"/>
              <a:t>Desafios</a:t>
            </a:r>
            <a:r>
              <a:rPr lang="es-ES" dirty="0"/>
              <a:t> e oportunidades das </a:t>
            </a:r>
            <a:r>
              <a:rPr lang="es-ES" dirty="0" err="1"/>
              <a:t>Energias</a:t>
            </a:r>
            <a:r>
              <a:rPr lang="es-ES" dirty="0"/>
              <a:t> </a:t>
            </a:r>
            <a:r>
              <a:rPr lang="es-ES" dirty="0" err="1"/>
              <a:t>Renováveis</a:t>
            </a:r>
            <a:endParaRPr lang="es-ES" dirty="0"/>
          </a:p>
        </p:txBody>
      </p:sp>
      <p:sp>
        <p:nvSpPr>
          <p:cNvPr id="4" name="Marcador de posición de imagen 3">
            <a:extLst>
              <a:ext uri="{FF2B5EF4-FFF2-40B4-BE49-F238E27FC236}">
                <a16:creationId xmlns:a16="http://schemas.microsoft.com/office/drawing/2014/main" id="{C6A62FE7-291F-82A6-0EED-ACD9A616B0E1}"/>
              </a:ext>
            </a:extLst>
          </p:cNvPr>
          <p:cNvSpPr>
            <a:spLocks noGrp="1"/>
          </p:cNvSpPr>
          <p:nvPr>
            <p:ph type="pic" idx="2"/>
          </p:nvPr>
        </p:nvSpPr>
        <p:spPr>
          <a:xfrm>
            <a:off x="7824963" y="195942"/>
            <a:ext cx="1368153" cy="5715001"/>
          </a:xfrm>
        </p:spPr>
        <p:txBody>
          <a:bodyPr/>
          <a:lstStyle/>
          <a:p>
            <a:endParaRPr lang="es-ES" dirty="0"/>
          </a:p>
        </p:txBody>
      </p:sp>
      <p:pic>
        <p:nvPicPr>
          <p:cNvPr id="6" name="Imagem 5" descr="Uma imagem com Gráficos, silhueta&#10;&#10;Descrição gerada automaticamente">
            <a:extLst>
              <a:ext uri="{FF2B5EF4-FFF2-40B4-BE49-F238E27FC236}">
                <a16:creationId xmlns:a16="http://schemas.microsoft.com/office/drawing/2014/main" id="{3C26860B-5FB2-57B9-CFB7-8DCEC15536C6}"/>
              </a:ext>
            </a:extLst>
          </p:cNvPr>
          <p:cNvPicPr>
            <a:picLocks noChangeAspect="1"/>
          </p:cNvPicPr>
          <p:nvPr/>
        </p:nvPicPr>
        <p:blipFill>
          <a:blip r:embed="rId2"/>
          <a:stretch>
            <a:fillRect/>
          </a:stretch>
        </p:blipFill>
        <p:spPr>
          <a:xfrm>
            <a:off x="5940150" y="4791453"/>
            <a:ext cx="1505381" cy="624810"/>
          </a:xfrm>
          <a:prstGeom prst="rect">
            <a:avLst/>
          </a:prstGeom>
        </p:spPr>
      </p:pic>
      <p:pic>
        <p:nvPicPr>
          <p:cNvPr id="5" name="Google Shape;297;p14" descr="Imagen que contiene Texto&#10;&#10;Descripción generada automáticamente">
            <a:extLst>
              <a:ext uri="{FF2B5EF4-FFF2-40B4-BE49-F238E27FC236}">
                <a16:creationId xmlns:a16="http://schemas.microsoft.com/office/drawing/2014/main" id="{3EF40C46-2742-9435-503D-518E2FDD5F00}"/>
              </a:ext>
            </a:extLst>
          </p:cNvPr>
          <p:cNvPicPr preferRelativeResize="0"/>
          <p:nvPr/>
        </p:nvPicPr>
        <p:blipFill rotWithShape="1">
          <a:blip r:embed="rId3">
            <a:alphaModFix/>
          </a:blip>
          <a:srcRect/>
          <a:stretch/>
        </p:blipFill>
        <p:spPr>
          <a:xfrm>
            <a:off x="547456" y="466344"/>
            <a:ext cx="838895" cy="819893"/>
          </a:xfrm>
          <a:prstGeom prst="rect">
            <a:avLst/>
          </a:prstGeom>
          <a:noFill/>
          <a:ln>
            <a:noFill/>
          </a:ln>
        </p:spPr>
      </p:pic>
    </p:spTree>
    <p:extLst>
      <p:ext uri="{BB962C8B-B14F-4D97-AF65-F5344CB8AC3E}">
        <p14:creationId xmlns:p14="http://schemas.microsoft.com/office/powerpoint/2010/main" val="30611862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BFEADF-F918-C6A0-8A7C-05CB6E5472A7}"/>
              </a:ext>
            </a:extLst>
          </p:cNvPr>
          <p:cNvSpPr>
            <a:spLocks noGrp="1"/>
          </p:cNvSpPr>
          <p:nvPr>
            <p:ph type="title"/>
          </p:nvPr>
        </p:nvSpPr>
        <p:spPr/>
        <p:txBody>
          <a:bodyPr/>
          <a:lstStyle/>
          <a:p>
            <a:r>
              <a:rPr lang="es-ES" dirty="0" err="1"/>
              <a:t>Desafios</a:t>
            </a:r>
            <a:r>
              <a:rPr lang="es-ES" dirty="0"/>
              <a:t> e oportunidades das </a:t>
            </a:r>
            <a:r>
              <a:rPr lang="es-ES" dirty="0" err="1"/>
              <a:t>Energias</a:t>
            </a:r>
            <a:r>
              <a:rPr lang="es-ES" dirty="0"/>
              <a:t> </a:t>
            </a:r>
            <a:r>
              <a:rPr lang="es-ES" dirty="0" err="1"/>
              <a:t>Renováveis</a:t>
            </a:r>
            <a:endParaRPr lang="es-ES" dirty="0"/>
          </a:p>
        </p:txBody>
      </p:sp>
      <p:sp>
        <p:nvSpPr>
          <p:cNvPr id="4" name="Marcador de texto 3">
            <a:extLst>
              <a:ext uri="{FF2B5EF4-FFF2-40B4-BE49-F238E27FC236}">
                <a16:creationId xmlns:a16="http://schemas.microsoft.com/office/drawing/2014/main" id="{7A1B4F2E-C516-FE0D-9BF2-D9BFF71958FA}"/>
              </a:ext>
            </a:extLst>
          </p:cNvPr>
          <p:cNvSpPr>
            <a:spLocks noGrp="1"/>
          </p:cNvSpPr>
          <p:nvPr>
            <p:ph type="body" idx="2"/>
          </p:nvPr>
        </p:nvSpPr>
        <p:spPr>
          <a:xfrm>
            <a:off x="457200" y="912012"/>
            <a:ext cx="8207375" cy="575518"/>
          </a:xfrm>
        </p:spPr>
        <p:txBody>
          <a:bodyPr/>
          <a:lstStyle/>
          <a:p>
            <a:r>
              <a:rPr lang="es-ES" sz="2000" dirty="0" err="1"/>
              <a:t>Neutralidade</a:t>
            </a:r>
            <a:r>
              <a:rPr lang="es-ES" sz="2000" dirty="0"/>
              <a:t> Carbónica - metas</a:t>
            </a:r>
          </a:p>
        </p:txBody>
      </p:sp>
      <p:sp>
        <p:nvSpPr>
          <p:cNvPr id="5" name="Marcador de texto 4">
            <a:extLst>
              <a:ext uri="{FF2B5EF4-FFF2-40B4-BE49-F238E27FC236}">
                <a16:creationId xmlns:a16="http://schemas.microsoft.com/office/drawing/2014/main" id="{52B42F2C-2881-429F-1250-0348D02F99CC}"/>
              </a:ext>
            </a:extLst>
          </p:cNvPr>
          <p:cNvSpPr>
            <a:spLocks noGrp="1"/>
          </p:cNvSpPr>
          <p:nvPr>
            <p:ph type="body" idx="3"/>
          </p:nvPr>
        </p:nvSpPr>
        <p:spPr/>
        <p:txBody>
          <a:bodyPr/>
          <a:lstStyle/>
          <a:p>
            <a:r>
              <a:rPr lang="es-ES" sz="1200" dirty="0">
                <a:hlinkClick r:id="rId3"/>
              </a:rPr>
              <a:t>jose.maia@estsetubal.ips.pt</a:t>
            </a:r>
            <a:r>
              <a:rPr lang="es-ES" sz="1200" dirty="0"/>
              <a:t> </a:t>
            </a:r>
          </a:p>
        </p:txBody>
      </p:sp>
      <p:pic>
        <p:nvPicPr>
          <p:cNvPr id="6" name="Imagem 5">
            <a:extLst>
              <a:ext uri="{FF2B5EF4-FFF2-40B4-BE49-F238E27FC236}">
                <a16:creationId xmlns:a16="http://schemas.microsoft.com/office/drawing/2014/main" id="{DAA8E3E5-D6C9-8E39-122A-99B8076C8488}"/>
              </a:ext>
            </a:extLst>
          </p:cNvPr>
          <p:cNvPicPr>
            <a:picLocks noChangeAspect="1"/>
          </p:cNvPicPr>
          <p:nvPr/>
        </p:nvPicPr>
        <p:blipFill>
          <a:blip r:embed="rId4"/>
          <a:stretch>
            <a:fillRect/>
          </a:stretch>
        </p:blipFill>
        <p:spPr>
          <a:xfrm>
            <a:off x="293431" y="1310054"/>
            <a:ext cx="8412982" cy="4148254"/>
          </a:xfrm>
          <a:prstGeom prst="rect">
            <a:avLst/>
          </a:prstGeom>
        </p:spPr>
      </p:pic>
      <p:sp>
        <p:nvSpPr>
          <p:cNvPr id="9" name="Retângulo 8">
            <a:extLst>
              <a:ext uri="{FF2B5EF4-FFF2-40B4-BE49-F238E27FC236}">
                <a16:creationId xmlns:a16="http://schemas.microsoft.com/office/drawing/2014/main" id="{284D5CAB-30FC-839C-5AA0-56E5AA14228A}"/>
              </a:ext>
            </a:extLst>
          </p:cNvPr>
          <p:cNvSpPr/>
          <p:nvPr/>
        </p:nvSpPr>
        <p:spPr>
          <a:xfrm>
            <a:off x="4145280" y="2592832"/>
            <a:ext cx="1137920" cy="19100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Retângulo 9">
            <a:extLst>
              <a:ext uri="{FF2B5EF4-FFF2-40B4-BE49-F238E27FC236}">
                <a16:creationId xmlns:a16="http://schemas.microsoft.com/office/drawing/2014/main" id="{5BFA58F1-6E3B-3CE9-F127-6841C29E071A}"/>
              </a:ext>
            </a:extLst>
          </p:cNvPr>
          <p:cNvSpPr/>
          <p:nvPr/>
        </p:nvSpPr>
        <p:spPr>
          <a:xfrm>
            <a:off x="5468112" y="3058160"/>
            <a:ext cx="1009904" cy="2540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 name="Retângulo 2">
            <a:extLst>
              <a:ext uri="{FF2B5EF4-FFF2-40B4-BE49-F238E27FC236}">
                <a16:creationId xmlns:a16="http://schemas.microsoft.com/office/drawing/2014/main" id="{ACEB7E6E-B871-2E1B-7D63-F87801AA87C9}"/>
              </a:ext>
            </a:extLst>
          </p:cNvPr>
          <p:cNvSpPr/>
          <p:nvPr/>
        </p:nvSpPr>
        <p:spPr>
          <a:xfrm>
            <a:off x="2860766" y="1675196"/>
            <a:ext cx="1137920" cy="25011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Tree>
    <p:extLst>
      <p:ext uri="{BB962C8B-B14F-4D97-AF65-F5344CB8AC3E}">
        <p14:creationId xmlns:p14="http://schemas.microsoft.com/office/powerpoint/2010/main" val="196753153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BFEADF-F918-C6A0-8A7C-05CB6E5472A7}"/>
              </a:ext>
            </a:extLst>
          </p:cNvPr>
          <p:cNvSpPr>
            <a:spLocks noGrp="1"/>
          </p:cNvSpPr>
          <p:nvPr>
            <p:ph type="title"/>
          </p:nvPr>
        </p:nvSpPr>
        <p:spPr/>
        <p:txBody>
          <a:bodyPr>
            <a:normAutofit/>
          </a:bodyPr>
          <a:lstStyle/>
          <a:p>
            <a:r>
              <a:rPr lang="es-ES" sz="2200" b="0" dirty="0" err="1"/>
              <a:t>Evolução</a:t>
            </a:r>
            <a:r>
              <a:rPr lang="es-ES" sz="2200" b="0" dirty="0"/>
              <a:t> </a:t>
            </a:r>
            <a:r>
              <a:rPr lang="es-ES" sz="2200" b="0" dirty="0" err="1"/>
              <a:t>preços</a:t>
            </a:r>
            <a:r>
              <a:rPr lang="es-ES" sz="2200" b="0" dirty="0"/>
              <a:t> </a:t>
            </a:r>
            <a:r>
              <a:rPr lang="es-ES" sz="2200" b="0" dirty="0" err="1"/>
              <a:t>energia</a:t>
            </a:r>
            <a:r>
              <a:rPr lang="es-ES" sz="2200" b="0" dirty="0"/>
              <a:t> </a:t>
            </a:r>
            <a:r>
              <a:rPr lang="es-ES" sz="2200" b="0" dirty="0" err="1"/>
              <a:t>elétrica</a:t>
            </a:r>
            <a:r>
              <a:rPr lang="es-ES" sz="2200" b="0" dirty="0"/>
              <a:t> </a:t>
            </a:r>
            <a:r>
              <a:rPr lang="es-ES" sz="2200" b="0" dirty="0" err="1"/>
              <a:t>na</a:t>
            </a:r>
            <a:r>
              <a:rPr lang="es-ES" sz="2200" b="0" dirty="0"/>
              <a:t> Península Ibérica</a:t>
            </a:r>
          </a:p>
        </p:txBody>
      </p:sp>
      <p:sp>
        <p:nvSpPr>
          <p:cNvPr id="5" name="Marcador de texto 4">
            <a:extLst>
              <a:ext uri="{FF2B5EF4-FFF2-40B4-BE49-F238E27FC236}">
                <a16:creationId xmlns:a16="http://schemas.microsoft.com/office/drawing/2014/main" id="{52B42F2C-2881-429F-1250-0348D02F99CC}"/>
              </a:ext>
            </a:extLst>
          </p:cNvPr>
          <p:cNvSpPr>
            <a:spLocks noGrp="1"/>
          </p:cNvSpPr>
          <p:nvPr>
            <p:ph type="body" idx="3"/>
          </p:nvPr>
        </p:nvSpPr>
        <p:spPr/>
        <p:txBody>
          <a:bodyPr/>
          <a:lstStyle/>
          <a:p>
            <a:r>
              <a:rPr lang="es-ES" sz="1200" dirty="0">
                <a:hlinkClick r:id="rId2"/>
              </a:rPr>
              <a:t>jose.maia@estsetubal.ips.pt</a:t>
            </a:r>
            <a:r>
              <a:rPr lang="es-ES" sz="1200" dirty="0"/>
              <a:t> </a:t>
            </a:r>
          </a:p>
        </p:txBody>
      </p:sp>
      <p:sp>
        <p:nvSpPr>
          <p:cNvPr id="11" name="CaixaDeTexto 10">
            <a:extLst>
              <a:ext uri="{FF2B5EF4-FFF2-40B4-BE49-F238E27FC236}">
                <a16:creationId xmlns:a16="http://schemas.microsoft.com/office/drawing/2014/main" id="{78345A59-C8A9-1E9A-68E9-4E75B3E9E4CB}"/>
              </a:ext>
            </a:extLst>
          </p:cNvPr>
          <p:cNvSpPr txBox="1"/>
          <p:nvPr/>
        </p:nvSpPr>
        <p:spPr>
          <a:xfrm>
            <a:off x="6001374" y="5242864"/>
            <a:ext cx="723275" cy="215444"/>
          </a:xfrm>
          <a:prstGeom prst="rect">
            <a:avLst/>
          </a:prstGeom>
          <a:noFill/>
        </p:spPr>
        <p:txBody>
          <a:bodyPr wrap="none" rtlCol="0">
            <a:spAutoFit/>
          </a:bodyPr>
          <a:lstStyle/>
          <a:p>
            <a:r>
              <a:rPr lang="pt-PT" sz="800" dirty="0">
                <a:solidFill>
                  <a:schemeClr val="bg1">
                    <a:lumMod val="10000"/>
                  </a:schemeClr>
                </a:solidFill>
              </a:rPr>
              <a:t>Fonte: REN</a:t>
            </a:r>
          </a:p>
        </p:txBody>
      </p:sp>
      <p:pic>
        <p:nvPicPr>
          <p:cNvPr id="3" name="Imagem 2">
            <a:extLst>
              <a:ext uri="{FF2B5EF4-FFF2-40B4-BE49-F238E27FC236}">
                <a16:creationId xmlns:a16="http://schemas.microsoft.com/office/drawing/2014/main" id="{83BAC37E-5F83-905B-AD38-D5A8484C9EAE}"/>
              </a:ext>
            </a:extLst>
          </p:cNvPr>
          <p:cNvPicPr>
            <a:picLocks noChangeAspect="1"/>
          </p:cNvPicPr>
          <p:nvPr/>
        </p:nvPicPr>
        <p:blipFill>
          <a:blip r:embed="rId3"/>
          <a:stretch>
            <a:fillRect/>
          </a:stretch>
        </p:blipFill>
        <p:spPr>
          <a:xfrm>
            <a:off x="0" y="836891"/>
            <a:ext cx="4572000" cy="2280518"/>
          </a:xfrm>
          <a:prstGeom prst="rect">
            <a:avLst/>
          </a:prstGeom>
        </p:spPr>
      </p:pic>
      <p:pic>
        <p:nvPicPr>
          <p:cNvPr id="4" name="Imagem 3">
            <a:extLst>
              <a:ext uri="{FF2B5EF4-FFF2-40B4-BE49-F238E27FC236}">
                <a16:creationId xmlns:a16="http://schemas.microsoft.com/office/drawing/2014/main" id="{7E918F60-831D-4EBE-B595-9AB5F44573E9}"/>
              </a:ext>
            </a:extLst>
          </p:cNvPr>
          <p:cNvPicPr>
            <a:picLocks noChangeAspect="1"/>
          </p:cNvPicPr>
          <p:nvPr/>
        </p:nvPicPr>
        <p:blipFill>
          <a:blip r:embed="rId4"/>
          <a:stretch>
            <a:fillRect/>
          </a:stretch>
        </p:blipFill>
        <p:spPr>
          <a:xfrm>
            <a:off x="5913238" y="836891"/>
            <a:ext cx="2959828" cy="2674808"/>
          </a:xfrm>
          <a:prstGeom prst="rect">
            <a:avLst/>
          </a:prstGeom>
        </p:spPr>
      </p:pic>
      <p:pic>
        <p:nvPicPr>
          <p:cNvPr id="8" name="Imagem 7">
            <a:extLst>
              <a:ext uri="{FF2B5EF4-FFF2-40B4-BE49-F238E27FC236}">
                <a16:creationId xmlns:a16="http://schemas.microsoft.com/office/drawing/2014/main" id="{AA1AA6E8-CD29-F8EE-438B-C3BF9549BD4D}"/>
              </a:ext>
            </a:extLst>
          </p:cNvPr>
          <p:cNvPicPr>
            <a:picLocks noChangeAspect="1"/>
          </p:cNvPicPr>
          <p:nvPr/>
        </p:nvPicPr>
        <p:blipFill>
          <a:blip r:embed="rId5"/>
          <a:stretch>
            <a:fillRect/>
          </a:stretch>
        </p:blipFill>
        <p:spPr>
          <a:xfrm>
            <a:off x="2794001" y="2783500"/>
            <a:ext cx="2994025" cy="2674808"/>
          </a:xfrm>
          <a:prstGeom prst="rect">
            <a:avLst/>
          </a:prstGeom>
        </p:spPr>
      </p:pic>
      <p:sp>
        <p:nvSpPr>
          <p:cNvPr id="14" name="CaixaDeTexto 13">
            <a:extLst>
              <a:ext uri="{FF2B5EF4-FFF2-40B4-BE49-F238E27FC236}">
                <a16:creationId xmlns:a16="http://schemas.microsoft.com/office/drawing/2014/main" id="{2C50895D-7D6D-1438-A43B-A8BFA9C4BD36}"/>
              </a:ext>
            </a:extLst>
          </p:cNvPr>
          <p:cNvSpPr txBox="1"/>
          <p:nvPr/>
        </p:nvSpPr>
        <p:spPr>
          <a:xfrm>
            <a:off x="6481544" y="3961783"/>
            <a:ext cx="2480733" cy="830997"/>
          </a:xfrm>
          <a:prstGeom prst="rect">
            <a:avLst/>
          </a:prstGeom>
          <a:noFill/>
        </p:spPr>
        <p:txBody>
          <a:bodyPr wrap="square" rtlCol="0">
            <a:spAutoFit/>
          </a:bodyPr>
          <a:lstStyle/>
          <a:p>
            <a:r>
              <a:rPr lang="pt-PT" sz="1600" dirty="0">
                <a:solidFill>
                  <a:srgbClr val="C00000"/>
                </a:solidFill>
                <a:effectLst/>
                <a:latin typeface="Calibri Light" panose="020F0302020204030204" pitchFamily="34" charset="0"/>
              </a:rPr>
              <a:t>Prevê-se que a volatilidade dos preços da eletricidade deva aumentar no futuro</a:t>
            </a:r>
          </a:p>
        </p:txBody>
      </p:sp>
    </p:spTree>
    <p:extLst>
      <p:ext uri="{BB962C8B-B14F-4D97-AF65-F5344CB8AC3E}">
        <p14:creationId xmlns:p14="http://schemas.microsoft.com/office/powerpoint/2010/main" val="24279666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BFEADF-F918-C6A0-8A7C-05CB6E5472A7}"/>
              </a:ext>
            </a:extLst>
          </p:cNvPr>
          <p:cNvSpPr>
            <a:spLocks noGrp="1"/>
          </p:cNvSpPr>
          <p:nvPr>
            <p:ph type="title"/>
          </p:nvPr>
        </p:nvSpPr>
        <p:spPr/>
        <p:txBody>
          <a:bodyPr>
            <a:normAutofit/>
          </a:bodyPr>
          <a:lstStyle/>
          <a:p>
            <a:r>
              <a:rPr lang="es-ES" sz="2200" b="0" dirty="0" err="1"/>
              <a:t>Evolução</a:t>
            </a:r>
            <a:r>
              <a:rPr lang="es-ES" sz="2200" b="0" dirty="0"/>
              <a:t> </a:t>
            </a:r>
            <a:r>
              <a:rPr lang="es-ES" sz="2200" b="0" dirty="0" err="1"/>
              <a:t>produção</a:t>
            </a:r>
            <a:r>
              <a:rPr lang="es-ES" sz="2200" b="0" dirty="0"/>
              <a:t> </a:t>
            </a:r>
            <a:r>
              <a:rPr lang="es-ES" sz="2200" b="0" dirty="0" err="1"/>
              <a:t>energia</a:t>
            </a:r>
            <a:r>
              <a:rPr lang="es-ES" sz="2200" b="0" dirty="0"/>
              <a:t> </a:t>
            </a:r>
            <a:r>
              <a:rPr lang="es-ES" sz="2200" b="0" dirty="0" err="1"/>
              <a:t>elétrica</a:t>
            </a:r>
            <a:r>
              <a:rPr lang="es-ES" sz="2200" b="0" dirty="0"/>
              <a:t> em Portugal</a:t>
            </a:r>
          </a:p>
        </p:txBody>
      </p:sp>
      <p:sp>
        <p:nvSpPr>
          <p:cNvPr id="5" name="Marcador de texto 4">
            <a:extLst>
              <a:ext uri="{FF2B5EF4-FFF2-40B4-BE49-F238E27FC236}">
                <a16:creationId xmlns:a16="http://schemas.microsoft.com/office/drawing/2014/main" id="{52B42F2C-2881-429F-1250-0348D02F99CC}"/>
              </a:ext>
            </a:extLst>
          </p:cNvPr>
          <p:cNvSpPr>
            <a:spLocks noGrp="1"/>
          </p:cNvSpPr>
          <p:nvPr>
            <p:ph type="body" idx="3"/>
          </p:nvPr>
        </p:nvSpPr>
        <p:spPr/>
        <p:txBody>
          <a:bodyPr/>
          <a:lstStyle/>
          <a:p>
            <a:r>
              <a:rPr lang="es-ES" sz="1200" dirty="0">
                <a:hlinkClick r:id="rId2"/>
              </a:rPr>
              <a:t>jose.maia@estsetubal.ips.pt</a:t>
            </a:r>
            <a:r>
              <a:rPr lang="es-ES" sz="1200" dirty="0"/>
              <a:t> </a:t>
            </a:r>
          </a:p>
        </p:txBody>
      </p:sp>
      <p:sp>
        <p:nvSpPr>
          <p:cNvPr id="11" name="CaixaDeTexto 10">
            <a:extLst>
              <a:ext uri="{FF2B5EF4-FFF2-40B4-BE49-F238E27FC236}">
                <a16:creationId xmlns:a16="http://schemas.microsoft.com/office/drawing/2014/main" id="{78345A59-C8A9-1E9A-68E9-4E75B3E9E4CB}"/>
              </a:ext>
            </a:extLst>
          </p:cNvPr>
          <p:cNvSpPr txBox="1"/>
          <p:nvPr/>
        </p:nvSpPr>
        <p:spPr>
          <a:xfrm>
            <a:off x="8123767" y="5242864"/>
            <a:ext cx="723275" cy="215444"/>
          </a:xfrm>
          <a:prstGeom prst="rect">
            <a:avLst/>
          </a:prstGeom>
          <a:noFill/>
        </p:spPr>
        <p:txBody>
          <a:bodyPr wrap="none" rtlCol="0">
            <a:spAutoFit/>
          </a:bodyPr>
          <a:lstStyle/>
          <a:p>
            <a:r>
              <a:rPr lang="pt-PT" sz="800" dirty="0">
                <a:solidFill>
                  <a:schemeClr val="bg1">
                    <a:lumMod val="10000"/>
                  </a:schemeClr>
                </a:solidFill>
              </a:rPr>
              <a:t>Fonte: REN</a:t>
            </a:r>
          </a:p>
        </p:txBody>
      </p:sp>
      <p:pic>
        <p:nvPicPr>
          <p:cNvPr id="6" name="Imagem 5">
            <a:extLst>
              <a:ext uri="{FF2B5EF4-FFF2-40B4-BE49-F238E27FC236}">
                <a16:creationId xmlns:a16="http://schemas.microsoft.com/office/drawing/2014/main" id="{98C735A7-0185-76CC-97EA-362A84CCF680}"/>
              </a:ext>
            </a:extLst>
          </p:cNvPr>
          <p:cNvPicPr>
            <a:picLocks noChangeAspect="1"/>
          </p:cNvPicPr>
          <p:nvPr/>
        </p:nvPicPr>
        <p:blipFill>
          <a:blip r:embed="rId3"/>
          <a:stretch>
            <a:fillRect/>
          </a:stretch>
        </p:blipFill>
        <p:spPr>
          <a:xfrm>
            <a:off x="684345" y="4372565"/>
            <a:ext cx="1981200" cy="774700"/>
          </a:xfrm>
          <a:prstGeom prst="rect">
            <a:avLst/>
          </a:prstGeom>
        </p:spPr>
      </p:pic>
      <p:pic>
        <p:nvPicPr>
          <p:cNvPr id="7" name="Imagem 6">
            <a:extLst>
              <a:ext uri="{FF2B5EF4-FFF2-40B4-BE49-F238E27FC236}">
                <a16:creationId xmlns:a16="http://schemas.microsoft.com/office/drawing/2014/main" id="{06AED013-019C-E66C-578F-CD5F24C3C6A6}"/>
              </a:ext>
            </a:extLst>
          </p:cNvPr>
          <p:cNvPicPr>
            <a:picLocks noChangeAspect="1"/>
          </p:cNvPicPr>
          <p:nvPr/>
        </p:nvPicPr>
        <p:blipFill>
          <a:blip r:embed="rId4"/>
          <a:stretch>
            <a:fillRect/>
          </a:stretch>
        </p:blipFill>
        <p:spPr>
          <a:xfrm>
            <a:off x="55615" y="891923"/>
            <a:ext cx="3458794" cy="3397249"/>
          </a:xfrm>
          <a:prstGeom prst="rect">
            <a:avLst/>
          </a:prstGeom>
        </p:spPr>
      </p:pic>
      <p:pic>
        <p:nvPicPr>
          <p:cNvPr id="9" name="Imagem 8">
            <a:extLst>
              <a:ext uri="{FF2B5EF4-FFF2-40B4-BE49-F238E27FC236}">
                <a16:creationId xmlns:a16="http://schemas.microsoft.com/office/drawing/2014/main" id="{D3CA2F78-AC33-98A2-BBEC-B6E5B2913E34}"/>
              </a:ext>
            </a:extLst>
          </p:cNvPr>
          <p:cNvPicPr>
            <a:picLocks noChangeAspect="1"/>
          </p:cNvPicPr>
          <p:nvPr/>
        </p:nvPicPr>
        <p:blipFill>
          <a:blip r:embed="rId5"/>
          <a:stretch>
            <a:fillRect/>
          </a:stretch>
        </p:blipFill>
        <p:spPr>
          <a:xfrm>
            <a:off x="2472266" y="1131476"/>
            <a:ext cx="711200" cy="190500"/>
          </a:xfrm>
          <a:prstGeom prst="rect">
            <a:avLst/>
          </a:prstGeom>
        </p:spPr>
      </p:pic>
      <p:pic>
        <p:nvPicPr>
          <p:cNvPr id="10" name="Imagem 9">
            <a:extLst>
              <a:ext uri="{FF2B5EF4-FFF2-40B4-BE49-F238E27FC236}">
                <a16:creationId xmlns:a16="http://schemas.microsoft.com/office/drawing/2014/main" id="{64644CAC-CD8F-7D6A-FD26-36D1ABF45932}"/>
              </a:ext>
            </a:extLst>
          </p:cNvPr>
          <p:cNvPicPr>
            <a:picLocks noChangeAspect="1"/>
          </p:cNvPicPr>
          <p:nvPr/>
        </p:nvPicPr>
        <p:blipFill>
          <a:blip r:embed="rId6"/>
          <a:stretch>
            <a:fillRect/>
          </a:stretch>
        </p:blipFill>
        <p:spPr>
          <a:xfrm>
            <a:off x="4630607" y="891923"/>
            <a:ext cx="3581882" cy="3397249"/>
          </a:xfrm>
          <a:prstGeom prst="rect">
            <a:avLst/>
          </a:prstGeom>
        </p:spPr>
      </p:pic>
      <p:pic>
        <p:nvPicPr>
          <p:cNvPr id="12" name="Imagem 11">
            <a:extLst>
              <a:ext uri="{FF2B5EF4-FFF2-40B4-BE49-F238E27FC236}">
                <a16:creationId xmlns:a16="http://schemas.microsoft.com/office/drawing/2014/main" id="{EDCD1201-39EE-050D-2B19-B531C63C0375}"/>
              </a:ext>
            </a:extLst>
          </p:cNvPr>
          <p:cNvPicPr>
            <a:picLocks noChangeAspect="1"/>
          </p:cNvPicPr>
          <p:nvPr/>
        </p:nvPicPr>
        <p:blipFill>
          <a:blip r:embed="rId7"/>
          <a:stretch>
            <a:fillRect/>
          </a:stretch>
        </p:blipFill>
        <p:spPr>
          <a:xfrm>
            <a:off x="7437967" y="1135709"/>
            <a:ext cx="685800" cy="203200"/>
          </a:xfrm>
          <a:prstGeom prst="rect">
            <a:avLst/>
          </a:prstGeom>
        </p:spPr>
      </p:pic>
      <p:pic>
        <p:nvPicPr>
          <p:cNvPr id="13" name="Imagem 12">
            <a:extLst>
              <a:ext uri="{FF2B5EF4-FFF2-40B4-BE49-F238E27FC236}">
                <a16:creationId xmlns:a16="http://schemas.microsoft.com/office/drawing/2014/main" id="{4F5B05A7-81FA-FD63-1CEA-EFC3045DE494}"/>
              </a:ext>
            </a:extLst>
          </p:cNvPr>
          <p:cNvPicPr>
            <a:picLocks noChangeAspect="1"/>
          </p:cNvPicPr>
          <p:nvPr/>
        </p:nvPicPr>
        <p:blipFill>
          <a:blip r:embed="rId8"/>
          <a:stretch>
            <a:fillRect/>
          </a:stretch>
        </p:blipFill>
        <p:spPr>
          <a:xfrm>
            <a:off x="5266267" y="4344204"/>
            <a:ext cx="2171700" cy="774700"/>
          </a:xfrm>
          <a:prstGeom prst="rect">
            <a:avLst/>
          </a:prstGeom>
        </p:spPr>
      </p:pic>
    </p:spTree>
    <p:extLst>
      <p:ext uri="{BB962C8B-B14F-4D97-AF65-F5344CB8AC3E}">
        <p14:creationId xmlns:p14="http://schemas.microsoft.com/office/powerpoint/2010/main" val="349954954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BFEADF-F918-C6A0-8A7C-05CB6E5472A7}"/>
              </a:ext>
            </a:extLst>
          </p:cNvPr>
          <p:cNvSpPr>
            <a:spLocks noGrp="1"/>
          </p:cNvSpPr>
          <p:nvPr>
            <p:ph type="title"/>
          </p:nvPr>
        </p:nvSpPr>
        <p:spPr/>
        <p:txBody>
          <a:bodyPr>
            <a:normAutofit/>
          </a:bodyPr>
          <a:lstStyle/>
          <a:p>
            <a:r>
              <a:rPr lang="es-ES" sz="2200" b="0" dirty="0" err="1"/>
              <a:t>Energia</a:t>
            </a:r>
            <a:r>
              <a:rPr lang="es-ES" sz="2200" b="0" dirty="0"/>
              <a:t> </a:t>
            </a:r>
            <a:r>
              <a:rPr lang="es-ES" sz="2200" b="0" dirty="0" err="1"/>
              <a:t>elétrica</a:t>
            </a:r>
            <a:r>
              <a:rPr lang="es-ES" sz="2200" b="0" dirty="0"/>
              <a:t> em Portugal</a:t>
            </a:r>
          </a:p>
        </p:txBody>
      </p:sp>
      <p:sp>
        <p:nvSpPr>
          <p:cNvPr id="5" name="Marcador de texto 4">
            <a:extLst>
              <a:ext uri="{FF2B5EF4-FFF2-40B4-BE49-F238E27FC236}">
                <a16:creationId xmlns:a16="http://schemas.microsoft.com/office/drawing/2014/main" id="{52B42F2C-2881-429F-1250-0348D02F99CC}"/>
              </a:ext>
            </a:extLst>
          </p:cNvPr>
          <p:cNvSpPr>
            <a:spLocks noGrp="1"/>
          </p:cNvSpPr>
          <p:nvPr>
            <p:ph type="body" idx="3"/>
          </p:nvPr>
        </p:nvSpPr>
        <p:spPr/>
        <p:txBody>
          <a:bodyPr/>
          <a:lstStyle/>
          <a:p>
            <a:r>
              <a:rPr lang="es-ES" sz="1200" dirty="0">
                <a:hlinkClick r:id="rId2"/>
              </a:rPr>
              <a:t>jose.maia@estsetubal.ips.pt</a:t>
            </a:r>
            <a:r>
              <a:rPr lang="es-ES" sz="1200" dirty="0"/>
              <a:t> </a:t>
            </a:r>
          </a:p>
        </p:txBody>
      </p:sp>
      <p:sp>
        <p:nvSpPr>
          <p:cNvPr id="11" name="CaixaDeTexto 10">
            <a:extLst>
              <a:ext uri="{FF2B5EF4-FFF2-40B4-BE49-F238E27FC236}">
                <a16:creationId xmlns:a16="http://schemas.microsoft.com/office/drawing/2014/main" id="{78345A59-C8A9-1E9A-68E9-4E75B3E9E4CB}"/>
              </a:ext>
            </a:extLst>
          </p:cNvPr>
          <p:cNvSpPr txBox="1"/>
          <p:nvPr/>
        </p:nvSpPr>
        <p:spPr>
          <a:xfrm>
            <a:off x="8123767" y="5242864"/>
            <a:ext cx="787395" cy="215444"/>
          </a:xfrm>
          <a:prstGeom prst="rect">
            <a:avLst/>
          </a:prstGeom>
          <a:noFill/>
        </p:spPr>
        <p:txBody>
          <a:bodyPr wrap="none" rtlCol="0">
            <a:spAutoFit/>
          </a:bodyPr>
          <a:lstStyle/>
          <a:p>
            <a:r>
              <a:rPr lang="pt-PT" sz="800" dirty="0">
                <a:solidFill>
                  <a:schemeClr val="bg1">
                    <a:lumMod val="10000"/>
                  </a:schemeClr>
                </a:solidFill>
              </a:rPr>
              <a:t>Fonte: ERSE</a:t>
            </a:r>
          </a:p>
        </p:txBody>
      </p:sp>
      <p:sp>
        <p:nvSpPr>
          <p:cNvPr id="8" name="Marcador de texto 4">
            <a:extLst>
              <a:ext uri="{FF2B5EF4-FFF2-40B4-BE49-F238E27FC236}">
                <a16:creationId xmlns:a16="http://schemas.microsoft.com/office/drawing/2014/main" id="{39960DB7-5478-2785-113F-D55438495EB6}"/>
              </a:ext>
            </a:extLst>
          </p:cNvPr>
          <p:cNvSpPr txBox="1">
            <a:spLocks/>
          </p:cNvSpPr>
          <p:nvPr/>
        </p:nvSpPr>
        <p:spPr>
          <a:xfrm>
            <a:off x="118534" y="1001062"/>
            <a:ext cx="4944534" cy="431800"/>
          </a:xfrm>
          <a:prstGeom prst="rect">
            <a:avLst/>
          </a:prstGeom>
          <a:noFill/>
          <a:ln>
            <a:noFill/>
          </a:ln>
        </p:spPr>
        <p:txBody>
          <a:bodyPr spcFirstLastPara="1" wrap="square" lIns="91425" tIns="90000" rIns="91425" bIns="90000"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240"/>
              </a:spcBef>
              <a:spcAft>
                <a:spcPts val="0"/>
              </a:spcAft>
              <a:buClr>
                <a:schemeClr val="dk1"/>
              </a:buClr>
              <a:buSzPts val="1200"/>
              <a:buFont typeface="Calibri"/>
              <a:buNone/>
              <a:defRPr sz="1000" b="0" i="0" u="none" strike="noStrike" cap="none">
                <a:solidFill>
                  <a:schemeClr val="dk1"/>
                </a:solidFill>
                <a:latin typeface="Archivo Light"/>
                <a:ea typeface="Archivo Light"/>
                <a:cs typeface="Archivo Light"/>
                <a:sym typeface="Archivo Light"/>
              </a:defRPr>
            </a:lvl1pPr>
            <a:lvl2pPr marL="914400" marR="0" lvl="1" indent="-228600" algn="l" rtl="0">
              <a:lnSpc>
                <a:spcPct val="100000"/>
              </a:lnSpc>
              <a:spcBef>
                <a:spcPts val="280"/>
              </a:spcBef>
              <a:spcAft>
                <a:spcPts val="0"/>
              </a:spcAft>
              <a:buClr>
                <a:srgbClr val="FFFFFF"/>
              </a:buClr>
              <a:buSzPts val="1400"/>
              <a:buFont typeface="Calibri"/>
              <a:buNone/>
              <a:defRPr sz="1400" b="0" i="0" u="none" strike="noStrike" cap="none">
                <a:solidFill>
                  <a:srgbClr val="FFFFFF"/>
                </a:solidFill>
                <a:latin typeface="Bebas Neue"/>
                <a:ea typeface="Bebas Neue"/>
                <a:cs typeface="Bebas Neue"/>
                <a:sym typeface="Bebas Neue"/>
              </a:defRPr>
            </a:lvl2pPr>
            <a:lvl3pPr marL="1371600" marR="0" lvl="2" indent="-228600" algn="l" rtl="0">
              <a:lnSpc>
                <a:spcPct val="100000"/>
              </a:lnSpc>
              <a:spcBef>
                <a:spcPts val="280"/>
              </a:spcBef>
              <a:spcAft>
                <a:spcPts val="0"/>
              </a:spcAft>
              <a:buClr>
                <a:srgbClr val="FFFFFF"/>
              </a:buClr>
              <a:buSzPts val="1400"/>
              <a:buFont typeface="Calibri"/>
              <a:buNone/>
              <a:defRPr sz="1400" b="0" i="0" u="none" strike="noStrike" cap="none">
                <a:solidFill>
                  <a:srgbClr val="FFFFFF"/>
                </a:solidFill>
                <a:latin typeface="Bebas Neue"/>
                <a:ea typeface="Bebas Neue"/>
                <a:cs typeface="Bebas Neue"/>
                <a:sym typeface="Bebas Neue"/>
              </a:defRPr>
            </a:lvl3pPr>
            <a:lvl4pPr marL="1828800" marR="0" lvl="3" indent="-228600" algn="l" rtl="0">
              <a:lnSpc>
                <a:spcPct val="100000"/>
              </a:lnSpc>
              <a:spcBef>
                <a:spcPts val="280"/>
              </a:spcBef>
              <a:spcAft>
                <a:spcPts val="0"/>
              </a:spcAft>
              <a:buClr>
                <a:srgbClr val="FFFFFF"/>
              </a:buClr>
              <a:buSzPts val="1400"/>
              <a:buFont typeface="Calibri"/>
              <a:buNone/>
              <a:defRPr sz="1400" b="0" i="0" u="none" strike="noStrike" cap="none">
                <a:solidFill>
                  <a:srgbClr val="FFFFFF"/>
                </a:solidFill>
                <a:latin typeface="Bebas Neue"/>
                <a:ea typeface="Bebas Neue"/>
                <a:cs typeface="Bebas Neue"/>
                <a:sym typeface="Bebas Neue"/>
              </a:defRPr>
            </a:lvl4pPr>
            <a:lvl5pPr marL="2286000" marR="0" lvl="4" indent="-228600" algn="l" rtl="0">
              <a:lnSpc>
                <a:spcPct val="100000"/>
              </a:lnSpc>
              <a:spcBef>
                <a:spcPts val="280"/>
              </a:spcBef>
              <a:spcAft>
                <a:spcPts val="0"/>
              </a:spcAft>
              <a:buClr>
                <a:srgbClr val="FFFFFF"/>
              </a:buClr>
              <a:buSzPts val="1400"/>
              <a:buFont typeface="Calibri"/>
              <a:buNone/>
              <a:defRPr sz="1400" b="0" i="0" u="none" strike="noStrike" cap="none">
                <a:solidFill>
                  <a:srgbClr val="FFFFFF"/>
                </a:solidFill>
                <a:latin typeface="Bebas Neue"/>
                <a:ea typeface="Bebas Neue"/>
                <a:cs typeface="Bebas Neue"/>
                <a:sym typeface="Bebas Neue"/>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r>
              <a:rPr lang="es-ES" sz="1600" dirty="0"/>
              <a:t>Auto-consumo de </a:t>
            </a:r>
            <a:r>
              <a:rPr lang="es-ES" sz="1600" dirty="0" err="1"/>
              <a:t>energias</a:t>
            </a:r>
            <a:r>
              <a:rPr lang="es-ES" sz="1600" dirty="0"/>
              <a:t> </a:t>
            </a:r>
            <a:r>
              <a:rPr lang="es-ES" sz="1600" dirty="0" err="1"/>
              <a:t>renováveis</a:t>
            </a:r>
            <a:r>
              <a:rPr lang="es-ES" sz="1600" dirty="0"/>
              <a:t> em Portugal</a:t>
            </a:r>
          </a:p>
        </p:txBody>
      </p:sp>
      <p:pic>
        <p:nvPicPr>
          <p:cNvPr id="7" name="Imagem 6">
            <a:extLst>
              <a:ext uri="{FF2B5EF4-FFF2-40B4-BE49-F238E27FC236}">
                <a16:creationId xmlns:a16="http://schemas.microsoft.com/office/drawing/2014/main" id="{C1851DBC-3456-1F36-4991-29629B82FA54}"/>
              </a:ext>
            </a:extLst>
          </p:cNvPr>
          <p:cNvPicPr>
            <a:picLocks noChangeAspect="1"/>
          </p:cNvPicPr>
          <p:nvPr/>
        </p:nvPicPr>
        <p:blipFill>
          <a:blip r:embed="rId3"/>
          <a:stretch>
            <a:fillRect/>
          </a:stretch>
        </p:blipFill>
        <p:spPr>
          <a:xfrm>
            <a:off x="118534" y="1702521"/>
            <a:ext cx="5340216" cy="3101131"/>
          </a:xfrm>
          <a:prstGeom prst="rect">
            <a:avLst/>
          </a:prstGeom>
        </p:spPr>
      </p:pic>
      <p:sp>
        <p:nvSpPr>
          <p:cNvPr id="9" name="CaixaDeTexto 8">
            <a:extLst>
              <a:ext uri="{FF2B5EF4-FFF2-40B4-BE49-F238E27FC236}">
                <a16:creationId xmlns:a16="http://schemas.microsoft.com/office/drawing/2014/main" id="{7D8554FA-3982-BB68-6000-10A5F4141DA3}"/>
              </a:ext>
            </a:extLst>
          </p:cNvPr>
          <p:cNvSpPr txBox="1"/>
          <p:nvPr/>
        </p:nvSpPr>
        <p:spPr>
          <a:xfrm>
            <a:off x="5458750" y="2668312"/>
            <a:ext cx="3295782" cy="1169551"/>
          </a:xfrm>
          <a:prstGeom prst="rect">
            <a:avLst/>
          </a:prstGeom>
          <a:noFill/>
        </p:spPr>
        <p:txBody>
          <a:bodyPr wrap="square" rtlCol="0">
            <a:spAutoFit/>
          </a:bodyPr>
          <a:lstStyle/>
          <a:p>
            <a:pPr marL="285750" indent="-285750">
              <a:buFont typeface="Arial" panose="020B0604020202020204" pitchFamily="34" charset="0"/>
              <a:buChar char="•"/>
            </a:pPr>
            <a:r>
              <a:rPr lang="pt-PT" dirty="0">
                <a:solidFill>
                  <a:srgbClr val="000000"/>
                </a:solidFill>
                <a:effectLst/>
                <a:latin typeface="Calibri" panose="020F0502020204030204" pitchFamily="34" charset="0"/>
              </a:rPr>
              <a:t>130.000 instalações de </a:t>
            </a:r>
            <a:r>
              <a:rPr lang="pt-PT" dirty="0" err="1">
                <a:solidFill>
                  <a:srgbClr val="000000"/>
                </a:solidFill>
                <a:effectLst/>
                <a:latin typeface="Calibri" panose="020F0502020204030204" pitchFamily="34" charset="0"/>
              </a:rPr>
              <a:t>auto-consumo</a:t>
            </a:r>
            <a:r>
              <a:rPr lang="pt-PT" dirty="0">
                <a:solidFill>
                  <a:srgbClr val="000000"/>
                </a:solidFill>
                <a:effectLst/>
                <a:latin typeface="Calibri" panose="020F0502020204030204" pitchFamily="34" charset="0"/>
              </a:rPr>
              <a:t>: +66% de 2021-&gt;2023</a:t>
            </a:r>
          </a:p>
          <a:p>
            <a:pPr marL="285750" indent="-285750">
              <a:buFont typeface="Arial" panose="020B0604020202020204" pitchFamily="34" charset="0"/>
              <a:buChar char="•"/>
            </a:pPr>
            <a:endParaRPr lang="pt-PT" dirty="0">
              <a:solidFill>
                <a:srgbClr val="000000"/>
              </a:solidFill>
              <a:effectLst/>
              <a:latin typeface="Calibri" panose="020F0502020204030204" pitchFamily="34" charset="0"/>
            </a:endParaRPr>
          </a:p>
          <a:p>
            <a:pPr marL="285750" indent="-285750">
              <a:buFont typeface="Arial" panose="020B0604020202020204" pitchFamily="34" charset="0"/>
              <a:buChar char="•"/>
            </a:pPr>
            <a:r>
              <a:rPr lang="pt-PT" dirty="0">
                <a:solidFill>
                  <a:srgbClr val="000000"/>
                </a:solidFill>
                <a:effectLst/>
                <a:latin typeface="Calibri" panose="020F0502020204030204" pitchFamily="34" charset="0"/>
              </a:rPr>
              <a:t>846 MW potência instalada: +68% de 2021-&gt;2023</a:t>
            </a:r>
          </a:p>
        </p:txBody>
      </p:sp>
    </p:spTree>
    <p:extLst>
      <p:ext uri="{BB962C8B-B14F-4D97-AF65-F5344CB8AC3E}">
        <p14:creationId xmlns:p14="http://schemas.microsoft.com/office/powerpoint/2010/main" val="9492533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BFEADF-F918-C6A0-8A7C-05CB6E5472A7}"/>
              </a:ext>
            </a:extLst>
          </p:cNvPr>
          <p:cNvSpPr>
            <a:spLocks noGrp="1"/>
          </p:cNvSpPr>
          <p:nvPr>
            <p:ph type="title"/>
          </p:nvPr>
        </p:nvSpPr>
        <p:spPr/>
        <p:txBody>
          <a:bodyPr>
            <a:normAutofit/>
          </a:bodyPr>
          <a:lstStyle/>
          <a:p>
            <a:r>
              <a:rPr lang="es-ES" sz="2200" b="0" dirty="0" err="1"/>
              <a:t>Energia</a:t>
            </a:r>
            <a:r>
              <a:rPr lang="es-ES" sz="2200" b="0" dirty="0"/>
              <a:t> </a:t>
            </a:r>
            <a:r>
              <a:rPr lang="es-ES" sz="2200" b="0" dirty="0" err="1"/>
              <a:t>elétrica</a:t>
            </a:r>
            <a:r>
              <a:rPr lang="es-ES" sz="2200" b="0" dirty="0"/>
              <a:t> em Portugal</a:t>
            </a:r>
          </a:p>
        </p:txBody>
      </p:sp>
      <p:sp>
        <p:nvSpPr>
          <p:cNvPr id="5" name="Marcador de texto 4">
            <a:extLst>
              <a:ext uri="{FF2B5EF4-FFF2-40B4-BE49-F238E27FC236}">
                <a16:creationId xmlns:a16="http://schemas.microsoft.com/office/drawing/2014/main" id="{52B42F2C-2881-429F-1250-0348D02F99CC}"/>
              </a:ext>
            </a:extLst>
          </p:cNvPr>
          <p:cNvSpPr>
            <a:spLocks noGrp="1"/>
          </p:cNvSpPr>
          <p:nvPr>
            <p:ph type="body" idx="3"/>
          </p:nvPr>
        </p:nvSpPr>
        <p:spPr/>
        <p:txBody>
          <a:bodyPr/>
          <a:lstStyle/>
          <a:p>
            <a:r>
              <a:rPr lang="es-ES" sz="1200" dirty="0">
                <a:hlinkClick r:id="rId2"/>
              </a:rPr>
              <a:t>jose.maia@estsetubal.ips.pt</a:t>
            </a:r>
            <a:r>
              <a:rPr lang="es-ES" sz="1200" dirty="0"/>
              <a:t> </a:t>
            </a:r>
          </a:p>
        </p:txBody>
      </p:sp>
      <p:sp>
        <p:nvSpPr>
          <p:cNvPr id="11" name="CaixaDeTexto 10">
            <a:extLst>
              <a:ext uri="{FF2B5EF4-FFF2-40B4-BE49-F238E27FC236}">
                <a16:creationId xmlns:a16="http://schemas.microsoft.com/office/drawing/2014/main" id="{78345A59-C8A9-1E9A-68E9-4E75B3E9E4CB}"/>
              </a:ext>
            </a:extLst>
          </p:cNvPr>
          <p:cNvSpPr txBox="1"/>
          <p:nvPr/>
        </p:nvSpPr>
        <p:spPr>
          <a:xfrm>
            <a:off x="8123767" y="5242864"/>
            <a:ext cx="787395" cy="215444"/>
          </a:xfrm>
          <a:prstGeom prst="rect">
            <a:avLst/>
          </a:prstGeom>
          <a:noFill/>
        </p:spPr>
        <p:txBody>
          <a:bodyPr wrap="none" rtlCol="0">
            <a:spAutoFit/>
          </a:bodyPr>
          <a:lstStyle/>
          <a:p>
            <a:r>
              <a:rPr lang="pt-PT" sz="800" dirty="0">
                <a:solidFill>
                  <a:schemeClr val="bg1">
                    <a:lumMod val="10000"/>
                  </a:schemeClr>
                </a:solidFill>
              </a:rPr>
              <a:t>Fonte: ERSE</a:t>
            </a:r>
          </a:p>
        </p:txBody>
      </p:sp>
      <p:sp>
        <p:nvSpPr>
          <p:cNvPr id="8" name="Marcador de texto 4">
            <a:extLst>
              <a:ext uri="{FF2B5EF4-FFF2-40B4-BE49-F238E27FC236}">
                <a16:creationId xmlns:a16="http://schemas.microsoft.com/office/drawing/2014/main" id="{39960DB7-5478-2785-113F-D55438495EB6}"/>
              </a:ext>
            </a:extLst>
          </p:cNvPr>
          <p:cNvSpPr txBox="1">
            <a:spLocks/>
          </p:cNvSpPr>
          <p:nvPr/>
        </p:nvSpPr>
        <p:spPr>
          <a:xfrm>
            <a:off x="118534" y="1001062"/>
            <a:ext cx="4944534" cy="431800"/>
          </a:xfrm>
          <a:prstGeom prst="rect">
            <a:avLst/>
          </a:prstGeom>
          <a:noFill/>
          <a:ln>
            <a:noFill/>
          </a:ln>
        </p:spPr>
        <p:txBody>
          <a:bodyPr spcFirstLastPara="1" wrap="square" lIns="91425" tIns="90000" rIns="91425" bIns="90000"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240"/>
              </a:spcBef>
              <a:spcAft>
                <a:spcPts val="0"/>
              </a:spcAft>
              <a:buClr>
                <a:schemeClr val="dk1"/>
              </a:buClr>
              <a:buSzPts val="1200"/>
              <a:buFont typeface="Calibri"/>
              <a:buNone/>
              <a:defRPr sz="1000" b="0" i="0" u="none" strike="noStrike" cap="none">
                <a:solidFill>
                  <a:schemeClr val="dk1"/>
                </a:solidFill>
                <a:latin typeface="Archivo Light"/>
                <a:ea typeface="Archivo Light"/>
                <a:cs typeface="Archivo Light"/>
                <a:sym typeface="Archivo Light"/>
              </a:defRPr>
            </a:lvl1pPr>
            <a:lvl2pPr marL="914400" marR="0" lvl="1" indent="-228600" algn="l" rtl="0">
              <a:lnSpc>
                <a:spcPct val="100000"/>
              </a:lnSpc>
              <a:spcBef>
                <a:spcPts val="280"/>
              </a:spcBef>
              <a:spcAft>
                <a:spcPts val="0"/>
              </a:spcAft>
              <a:buClr>
                <a:srgbClr val="FFFFFF"/>
              </a:buClr>
              <a:buSzPts val="1400"/>
              <a:buFont typeface="Calibri"/>
              <a:buNone/>
              <a:defRPr sz="1400" b="0" i="0" u="none" strike="noStrike" cap="none">
                <a:solidFill>
                  <a:srgbClr val="FFFFFF"/>
                </a:solidFill>
                <a:latin typeface="Bebas Neue"/>
                <a:ea typeface="Bebas Neue"/>
                <a:cs typeface="Bebas Neue"/>
                <a:sym typeface="Bebas Neue"/>
              </a:defRPr>
            </a:lvl2pPr>
            <a:lvl3pPr marL="1371600" marR="0" lvl="2" indent="-228600" algn="l" rtl="0">
              <a:lnSpc>
                <a:spcPct val="100000"/>
              </a:lnSpc>
              <a:spcBef>
                <a:spcPts val="280"/>
              </a:spcBef>
              <a:spcAft>
                <a:spcPts val="0"/>
              </a:spcAft>
              <a:buClr>
                <a:srgbClr val="FFFFFF"/>
              </a:buClr>
              <a:buSzPts val="1400"/>
              <a:buFont typeface="Calibri"/>
              <a:buNone/>
              <a:defRPr sz="1400" b="0" i="0" u="none" strike="noStrike" cap="none">
                <a:solidFill>
                  <a:srgbClr val="FFFFFF"/>
                </a:solidFill>
                <a:latin typeface="Bebas Neue"/>
                <a:ea typeface="Bebas Neue"/>
                <a:cs typeface="Bebas Neue"/>
                <a:sym typeface="Bebas Neue"/>
              </a:defRPr>
            </a:lvl3pPr>
            <a:lvl4pPr marL="1828800" marR="0" lvl="3" indent="-228600" algn="l" rtl="0">
              <a:lnSpc>
                <a:spcPct val="100000"/>
              </a:lnSpc>
              <a:spcBef>
                <a:spcPts val="280"/>
              </a:spcBef>
              <a:spcAft>
                <a:spcPts val="0"/>
              </a:spcAft>
              <a:buClr>
                <a:srgbClr val="FFFFFF"/>
              </a:buClr>
              <a:buSzPts val="1400"/>
              <a:buFont typeface="Calibri"/>
              <a:buNone/>
              <a:defRPr sz="1400" b="0" i="0" u="none" strike="noStrike" cap="none">
                <a:solidFill>
                  <a:srgbClr val="FFFFFF"/>
                </a:solidFill>
                <a:latin typeface="Bebas Neue"/>
                <a:ea typeface="Bebas Neue"/>
                <a:cs typeface="Bebas Neue"/>
                <a:sym typeface="Bebas Neue"/>
              </a:defRPr>
            </a:lvl4pPr>
            <a:lvl5pPr marL="2286000" marR="0" lvl="4" indent="-228600" algn="l" rtl="0">
              <a:lnSpc>
                <a:spcPct val="100000"/>
              </a:lnSpc>
              <a:spcBef>
                <a:spcPts val="280"/>
              </a:spcBef>
              <a:spcAft>
                <a:spcPts val="0"/>
              </a:spcAft>
              <a:buClr>
                <a:srgbClr val="FFFFFF"/>
              </a:buClr>
              <a:buSzPts val="1400"/>
              <a:buFont typeface="Calibri"/>
              <a:buNone/>
              <a:defRPr sz="1400" b="0" i="0" u="none" strike="noStrike" cap="none">
                <a:solidFill>
                  <a:srgbClr val="FFFFFF"/>
                </a:solidFill>
                <a:latin typeface="Bebas Neue"/>
                <a:ea typeface="Bebas Neue"/>
                <a:cs typeface="Bebas Neue"/>
                <a:sym typeface="Bebas Neue"/>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r>
              <a:rPr lang="es-ES" sz="1600" dirty="0" err="1"/>
              <a:t>Optimização</a:t>
            </a:r>
            <a:r>
              <a:rPr lang="es-ES" sz="1600" dirty="0"/>
              <a:t> dos pontos de </a:t>
            </a:r>
            <a:r>
              <a:rPr lang="es-ES" sz="1600" dirty="0" err="1"/>
              <a:t>ligação</a:t>
            </a:r>
            <a:r>
              <a:rPr lang="es-ES" sz="1600" dirty="0"/>
              <a:t> </a:t>
            </a:r>
            <a:r>
              <a:rPr lang="es-ES" sz="1600" dirty="0" err="1"/>
              <a:t>à</a:t>
            </a:r>
            <a:r>
              <a:rPr lang="es-ES" sz="1600" dirty="0"/>
              <a:t> rede </a:t>
            </a:r>
            <a:r>
              <a:rPr lang="es-ES" sz="1600" dirty="0" err="1"/>
              <a:t>elétrica</a:t>
            </a:r>
            <a:endParaRPr lang="es-ES" sz="1600" dirty="0"/>
          </a:p>
        </p:txBody>
      </p:sp>
      <p:pic>
        <p:nvPicPr>
          <p:cNvPr id="3" name="Imagem 2">
            <a:extLst>
              <a:ext uri="{FF2B5EF4-FFF2-40B4-BE49-F238E27FC236}">
                <a16:creationId xmlns:a16="http://schemas.microsoft.com/office/drawing/2014/main" id="{FD557E37-973E-1220-856B-3B908C8BEED7}"/>
              </a:ext>
            </a:extLst>
          </p:cNvPr>
          <p:cNvPicPr>
            <a:picLocks noChangeAspect="1"/>
          </p:cNvPicPr>
          <p:nvPr/>
        </p:nvPicPr>
        <p:blipFill>
          <a:blip r:embed="rId3"/>
          <a:stretch>
            <a:fillRect/>
          </a:stretch>
        </p:blipFill>
        <p:spPr>
          <a:xfrm>
            <a:off x="118534" y="1928770"/>
            <a:ext cx="5605392" cy="3033630"/>
          </a:xfrm>
          <a:prstGeom prst="rect">
            <a:avLst/>
          </a:prstGeom>
        </p:spPr>
      </p:pic>
      <p:sp>
        <p:nvSpPr>
          <p:cNvPr id="6" name="CaixaDeTexto 5">
            <a:extLst>
              <a:ext uri="{FF2B5EF4-FFF2-40B4-BE49-F238E27FC236}">
                <a16:creationId xmlns:a16="http://schemas.microsoft.com/office/drawing/2014/main" id="{92EB156A-9213-BF58-D272-B34A7C60A7B4}"/>
              </a:ext>
            </a:extLst>
          </p:cNvPr>
          <p:cNvSpPr txBox="1"/>
          <p:nvPr/>
        </p:nvSpPr>
        <p:spPr>
          <a:xfrm>
            <a:off x="5912664" y="1682466"/>
            <a:ext cx="2998498" cy="1477328"/>
          </a:xfrm>
          <a:prstGeom prst="rect">
            <a:avLst/>
          </a:prstGeom>
          <a:noFill/>
        </p:spPr>
        <p:txBody>
          <a:bodyPr wrap="square" rtlCol="0">
            <a:spAutoFit/>
          </a:bodyPr>
          <a:lstStyle/>
          <a:p>
            <a:r>
              <a:rPr lang="pt-PT" sz="1800" kern="100" dirty="0">
                <a:effectLst/>
                <a:latin typeface="Aptos" panose="020B0004020202020204" pitchFamily="34" charset="0"/>
                <a:ea typeface="Aptos" panose="020B0004020202020204" pitchFamily="34" charset="0"/>
                <a:cs typeface="Times New Roman" panose="02020603050405020304" pitchFamily="18" charset="0"/>
              </a:rPr>
              <a:t>Hibridização de tecnologias de geração no mesmo ponto de conexão na rede: otimizando do uso da rede existente</a:t>
            </a:r>
          </a:p>
        </p:txBody>
      </p:sp>
      <p:sp>
        <p:nvSpPr>
          <p:cNvPr id="12" name="CaixaDeTexto 11">
            <a:extLst>
              <a:ext uri="{FF2B5EF4-FFF2-40B4-BE49-F238E27FC236}">
                <a16:creationId xmlns:a16="http://schemas.microsoft.com/office/drawing/2014/main" id="{457E3AC2-6123-E70F-AC7B-DF9CE81D8C1B}"/>
              </a:ext>
            </a:extLst>
          </p:cNvPr>
          <p:cNvSpPr txBox="1"/>
          <p:nvPr/>
        </p:nvSpPr>
        <p:spPr>
          <a:xfrm>
            <a:off x="5912664" y="3662720"/>
            <a:ext cx="3112802" cy="1077218"/>
          </a:xfrm>
          <a:prstGeom prst="rect">
            <a:avLst/>
          </a:prstGeom>
          <a:noFill/>
        </p:spPr>
        <p:txBody>
          <a:bodyPr wrap="square">
            <a:spAutoFit/>
          </a:bodyPr>
          <a:lstStyle/>
          <a:p>
            <a:r>
              <a:rPr lang="pt-PT" sz="1600" kern="100" dirty="0">
                <a:solidFill>
                  <a:schemeClr val="bg2">
                    <a:lumMod val="50000"/>
                  </a:schemeClr>
                </a:solidFill>
                <a:effectLst/>
                <a:latin typeface="Aptos" panose="020B0004020202020204" pitchFamily="34" charset="0"/>
                <a:ea typeface="Aptos" panose="020B0004020202020204" pitchFamily="34" charset="0"/>
                <a:cs typeface="Times New Roman" panose="02020603050405020304" pitchFamily="18" charset="0"/>
              </a:rPr>
              <a:t>Energia solar fotovoltaica instalada na mesma localização e usando a mesma capacidade de injeção de uma hidroelétrica</a:t>
            </a:r>
          </a:p>
        </p:txBody>
      </p:sp>
    </p:spTree>
    <p:extLst>
      <p:ext uri="{BB962C8B-B14F-4D97-AF65-F5344CB8AC3E}">
        <p14:creationId xmlns:p14="http://schemas.microsoft.com/office/powerpoint/2010/main" val="11258281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BFEADF-F918-C6A0-8A7C-05CB6E5472A7}"/>
              </a:ext>
            </a:extLst>
          </p:cNvPr>
          <p:cNvSpPr>
            <a:spLocks noGrp="1"/>
          </p:cNvSpPr>
          <p:nvPr>
            <p:ph type="title"/>
          </p:nvPr>
        </p:nvSpPr>
        <p:spPr/>
        <p:txBody>
          <a:bodyPr/>
          <a:lstStyle/>
          <a:p>
            <a:r>
              <a:rPr lang="es-ES" dirty="0" err="1"/>
              <a:t>Desafios</a:t>
            </a:r>
            <a:r>
              <a:rPr lang="es-ES" dirty="0"/>
              <a:t> das </a:t>
            </a:r>
            <a:r>
              <a:rPr lang="es-ES" dirty="0" err="1"/>
              <a:t>Energias</a:t>
            </a:r>
            <a:r>
              <a:rPr lang="es-ES" dirty="0"/>
              <a:t> </a:t>
            </a:r>
            <a:r>
              <a:rPr lang="es-ES" dirty="0" err="1"/>
              <a:t>Renováveis</a:t>
            </a:r>
            <a:endParaRPr lang="es-ES" dirty="0"/>
          </a:p>
        </p:txBody>
      </p:sp>
      <p:sp>
        <p:nvSpPr>
          <p:cNvPr id="4" name="Marcador de texto 3">
            <a:extLst>
              <a:ext uri="{FF2B5EF4-FFF2-40B4-BE49-F238E27FC236}">
                <a16:creationId xmlns:a16="http://schemas.microsoft.com/office/drawing/2014/main" id="{7A1B4F2E-C516-FE0D-9BF2-D9BFF71958FA}"/>
              </a:ext>
            </a:extLst>
          </p:cNvPr>
          <p:cNvSpPr>
            <a:spLocks noGrp="1"/>
          </p:cNvSpPr>
          <p:nvPr>
            <p:ph type="body" idx="2"/>
          </p:nvPr>
        </p:nvSpPr>
        <p:spPr>
          <a:xfrm>
            <a:off x="457200" y="863380"/>
            <a:ext cx="8207375" cy="758295"/>
          </a:xfrm>
        </p:spPr>
        <p:txBody>
          <a:bodyPr/>
          <a:lstStyle/>
          <a:p>
            <a:r>
              <a:rPr lang="es-ES" sz="1600" dirty="0"/>
              <a:t>Como </a:t>
            </a:r>
            <a:r>
              <a:rPr lang="es-ES" sz="1600" dirty="0" err="1"/>
              <a:t>combater</a:t>
            </a:r>
            <a:r>
              <a:rPr lang="es-ES" sz="1600" dirty="0"/>
              <a:t> a </a:t>
            </a:r>
            <a:r>
              <a:rPr lang="es-ES" sz="1600" dirty="0" err="1"/>
              <a:t>volatilidade</a:t>
            </a:r>
            <a:r>
              <a:rPr lang="es-ES" sz="1600" dirty="0"/>
              <a:t> dos </a:t>
            </a:r>
            <a:r>
              <a:rPr lang="es-ES" sz="1600" dirty="0" err="1"/>
              <a:t>preços</a:t>
            </a:r>
            <a:r>
              <a:rPr lang="es-ES" sz="1600" dirty="0"/>
              <a:t> e garantir a </a:t>
            </a:r>
            <a:r>
              <a:rPr lang="es-ES" sz="1600" dirty="0" err="1"/>
              <a:t>estabilidade</a:t>
            </a:r>
            <a:r>
              <a:rPr lang="es-ES" sz="1600" dirty="0"/>
              <a:t> da rede </a:t>
            </a:r>
            <a:r>
              <a:rPr lang="es-ES" sz="1600" dirty="0" err="1"/>
              <a:t>elétrica</a:t>
            </a:r>
            <a:r>
              <a:rPr lang="es-ES" sz="1600" dirty="0"/>
              <a:t>?</a:t>
            </a:r>
          </a:p>
          <a:p>
            <a:r>
              <a:rPr lang="es-ES" sz="1600" b="1" dirty="0" err="1">
                <a:solidFill>
                  <a:schemeClr val="bg1">
                    <a:lumMod val="10000"/>
                  </a:schemeClr>
                </a:solidFill>
              </a:rPr>
              <a:t>Um</a:t>
            </a:r>
            <a:r>
              <a:rPr lang="es-ES" sz="1600" b="1" dirty="0">
                <a:solidFill>
                  <a:schemeClr val="bg1">
                    <a:lumMod val="10000"/>
                  </a:schemeClr>
                </a:solidFill>
              </a:rPr>
              <a:t> sistema </a:t>
            </a:r>
            <a:r>
              <a:rPr lang="es-ES" sz="1600" b="1" dirty="0" err="1">
                <a:solidFill>
                  <a:schemeClr val="bg1">
                    <a:lumMod val="10000"/>
                  </a:schemeClr>
                </a:solidFill>
              </a:rPr>
              <a:t>elétrico</a:t>
            </a:r>
            <a:r>
              <a:rPr lang="es-ES" sz="1600" b="1" dirty="0">
                <a:solidFill>
                  <a:schemeClr val="bg1">
                    <a:lumMod val="10000"/>
                  </a:schemeClr>
                </a:solidFill>
              </a:rPr>
              <a:t> </a:t>
            </a:r>
            <a:r>
              <a:rPr lang="es-ES" sz="1600" b="1" dirty="0" err="1">
                <a:solidFill>
                  <a:schemeClr val="bg1">
                    <a:lumMod val="10000"/>
                  </a:schemeClr>
                </a:solidFill>
              </a:rPr>
              <a:t>mais</a:t>
            </a:r>
            <a:r>
              <a:rPr lang="es-ES" sz="1600" b="1" dirty="0">
                <a:solidFill>
                  <a:schemeClr val="bg1">
                    <a:lumMod val="10000"/>
                  </a:schemeClr>
                </a:solidFill>
              </a:rPr>
              <a:t> </a:t>
            </a:r>
            <a:r>
              <a:rPr lang="es-ES" sz="1600" b="1" dirty="0" err="1">
                <a:solidFill>
                  <a:schemeClr val="bg1">
                    <a:lumMod val="10000"/>
                  </a:schemeClr>
                </a:solidFill>
              </a:rPr>
              <a:t>flexível</a:t>
            </a:r>
            <a:r>
              <a:rPr lang="es-ES" sz="1600" b="1" dirty="0">
                <a:solidFill>
                  <a:schemeClr val="bg1">
                    <a:lumMod val="10000"/>
                  </a:schemeClr>
                </a:solidFill>
              </a:rPr>
              <a:t> é </a:t>
            </a:r>
            <a:r>
              <a:rPr lang="es-ES" sz="1600" b="1" dirty="0" err="1">
                <a:solidFill>
                  <a:schemeClr val="bg1">
                    <a:lumMod val="10000"/>
                  </a:schemeClr>
                </a:solidFill>
              </a:rPr>
              <a:t>necessário</a:t>
            </a:r>
            <a:r>
              <a:rPr lang="es-ES" sz="1600" b="1" dirty="0">
                <a:solidFill>
                  <a:schemeClr val="bg1">
                    <a:lumMod val="10000"/>
                  </a:schemeClr>
                </a:solidFill>
              </a:rPr>
              <a:t>.</a:t>
            </a:r>
          </a:p>
        </p:txBody>
      </p:sp>
      <p:sp>
        <p:nvSpPr>
          <p:cNvPr id="5" name="Marcador de texto 4">
            <a:extLst>
              <a:ext uri="{FF2B5EF4-FFF2-40B4-BE49-F238E27FC236}">
                <a16:creationId xmlns:a16="http://schemas.microsoft.com/office/drawing/2014/main" id="{52B42F2C-2881-429F-1250-0348D02F99CC}"/>
              </a:ext>
            </a:extLst>
          </p:cNvPr>
          <p:cNvSpPr>
            <a:spLocks noGrp="1"/>
          </p:cNvSpPr>
          <p:nvPr>
            <p:ph type="body" idx="3"/>
          </p:nvPr>
        </p:nvSpPr>
        <p:spPr/>
        <p:txBody>
          <a:bodyPr/>
          <a:lstStyle/>
          <a:p>
            <a:r>
              <a:rPr lang="es-ES" sz="1200" dirty="0">
                <a:hlinkClick r:id="rId2"/>
              </a:rPr>
              <a:t>jose.maia@estsetubal.ips.pt</a:t>
            </a:r>
            <a:r>
              <a:rPr lang="es-ES" sz="1200" dirty="0"/>
              <a:t> </a:t>
            </a:r>
          </a:p>
        </p:txBody>
      </p:sp>
      <p:pic>
        <p:nvPicPr>
          <p:cNvPr id="7" name="Imagem 6">
            <a:extLst>
              <a:ext uri="{FF2B5EF4-FFF2-40B4-BE49-F238E27FC236}">
                <a16:creationId xmlns:a16="http://schemas.microsoft.com/office/drawing/2014/main" id="{5004A1F5-ED0A-60AA-2A72-212EA45DA3CD}"/>
              </a:ext>
            </a:extLst>
          </p:cNvPr>
          <p:cNvPicPr>
            <a:picLocks noChangeAspect="1"/>
          </p:cNvPicPr>
          <p:nvPr/>
        </p:nvPicPr>
        <p:blipFill>
          <a:blip r:embed="rId3"/>
          <a:stretch>
            <a:fillRect/>
          </a:stretch>
        </p:blipFill>
        <p:spPr>
          <a:xfrm>
            <a:off x="795866" y="1879757"/>
            <a:ext cx="7552267" cy="3294861"/>
          </a:xfrm>
          <a:prstGeom prst="rect">
            <a:avLst/>
          </a:prstGeom>
        </p:spPr>
      </p:pic>
      <p:sp>
        <p:nvSpPr>
          <p:cNvPr id="8" name="CaixaDeTexto 7">
            <a:extLst>
              <a:ext uri="{FF2B5EF4-FFF2-40B4-BE49-F238E27FC236}">
                <a16:creationId xmlns:a16="http://schemas.microsoft.com/office/drawing/2014/main" id="{9942BC68-C802-5287-5448-E2445E856168}"/>
              </a:ext>
            </a:extLst>
          </p:cNvPr>
          <p:cNvSpPr txBox="1"/>
          <p:nvPr/>
        </p:nvSpPr>
        <p:spPr>
          <a:xfrm>
            <a:off x="6076649" y="5133669"/>
            <a:ext cx="2872902" cy="353943"/>
          </a:xfrm>
          <a:prstGeom prst="rect">
            <a:avLst/>
          </a:prstGeom>
          <a:noFill/>
        </p:spPr>
        <p:txBody>
          <a:bodyPr wrap="none" rtlCol="0">
            <a:spAutoFit/>
          </a:bodyPr>
          <a:lstStyle/>
          <a:p>
            <a:r>
              <a:rPr lang="pt-PT" sz="1000" dirty="0"/>
              <a:t>Fonte: ACER</a:t>
            </a:r>
          </a:p>
          <a:p>
            <a:r>
              <a:rPr lang="pt-PT" sz="700" b="0" i="0" u="none" strike="noStrike" dirty="0" err="1">
                <a:solidFill>
                  <a:srgbClr val="4D5156"/>
                </a:solidFill>
                <a:effectLst/>
                <a:highlight>
                  <a:srgbClr val="FFFFFF"/>
                </a:highlight>
                <a:latin typeface="+mj-lt"/>
              </a:rPr>
              <a:t>European</a:t>
            </a:r>
            <a:r>
              <a:rPr lang="pt-PT" sz="700" b="0" i="0" u="none" strike="noStrike" dirty="0">
                <a:solidFill>
                  <a:srgbClr val="4D5156"/>
                </a:solidFill>
                <a:effectLst/>
                <a:highlight>
                  <a:srgbClr val="FFFFFF"/>
                </a:highlight>
                <a:latin typeface="+mj-lt"/>
              </a:rPr>
              <a:t> </a:t>
            </a:r>
            <a:r>
              <a:rPr lang="pt-PT" sz="700" b="0" i="0" u="none" strike="noStrike" dirty="0" err="1">
                <a:solidFill>
                  <a:srgbClr val="4D5156"/>
                </a:solidFill>
                <a:effectLst/>
                <a:highlight>
                  <a:srgbClr val="FFFFFF"/>
                </a:highlight>
                <a:latin typeface="+mj-lt"/>
              </a:rPr>
              <a:t>Union</a:t>
            </a:r>
            <a:r>
              <a:rPr lang="pt-PT" sz="700" b="0" i="0" u="none" strike="noStrike" dirty="0">
                <a:solidFill>
                  <a:srgbClr val="4D5156"/>
                </a:solidFill>
                <a:effectLst/>
                <a:highlight>
                  <a:srgbClr val="FFFFFF"/>
                </a:highlight>
                <a:latin typeface="+mj-lt"/>
              </a:rPr>
              <a:t> </a:t>
            </a:r>
            <a:r>
              <a:rPr lang="pt-PT" sz="700" b="0" i="0" u="none" strike="noStrike" dirty="0" err="1">
                <a:solidFill>
                  <a:srgbClr val="4D5156"/>
                </a:solidFill>
                <a:effectLst/>
                <a:highlight>
                  <a:srgbClr val="FFFFFF"/>
                </a:highlight>
                <a:latin typeface="+mj-lt"/>
              </a:rPr>
              <a:t>Agency</a:t>
            </a:r>
            <a:r>
              <a:rPr lang="pt-PT" sz="700" b="0" i="0" u="none" strike="noStrike" dirty="0">
                <a:solidFill>
                  <a:srgbClr val="4D5156"/>
                </a:solidFill>
                <a:effectLst/>
                <a:highlight>
                  <a:srgbClr val="FFFFFF"/>
                </a:highlight>
                <a:latin typeface="+mj-lt"/>
              </a:rPr>
              <a:t> for </a:t>
            </a:r>
            <a:r>
              <a:rPr lang="pt-PT" sz="700" b="0" i="0" u="none" strike="noStrike" dirty="0" err="1">
                <a:solidFill>
                  <a:srgbClr val="4D5156"/>
                </a:solidFill>
                <a:effectLst/>
                <a:highlight>
                  <a:srgbClr val="FFFFFF"/>
                </a:highlight>
                <a:latin typeface="+mj-lt"/>
              </a:rPr>
              <a:t>the</a:t>
            </a:r>
            <a:r>
              <a:rPr lang="pt-PT" sz="700" b="0" i="0" u="none" strike="noStrike" dirty="0">
                <a:solidFill>
                  <a:srgbClr val="4D5156"/>
                </a:solidFill>
                <a:effectLst/>
                <a:highlight>
                  <a:srgbClr val="FFFFFF"/>
                </a:highlight>
                <a:latin typeface="+mj-lt"/>
              </a:rPr>
              <a:t> </a:t>
            </a:r>
            <a:r>
              <a:rPr lang="pt-PT" sz="700" b="0" i="0" u="none" strike="noStrike" dirty="0" err="1">
                <a:solidFill>
                  <a:srgbClr val="4D5156"/>
                </a:solidFill>
                <a:effectLst/>
                <a:highlight>
                  <a:srgbClr val="FFFFFF"/>
                </a:highlight>
                <a:latin typeface="+mj-lt"/>
              </a:rPr>
              <a:t>Cooperation</a:t>
            </a:r>
            <a:r>
              <a:rPr lang="pt-PT" sz="700" b="0" i="0" u="none" strike="noStrike" dirty="0">
                <a:solidFill>
                  <a:srgbClr val="4D5156"/>
                </a:solidFill>
                <a:effectLst/>
                <a:highlight>
                  <a:srgbClr val="FFFFFF"/>
                </a:highlight>
                <a:latin typeface="+mj-lt"/>
              </a:rPr>
              <a:t> </a:t>
            </a:r>
            <a:r>
              <a:rPr lang="pt-PT" sz="700" b="0" i="0" u="none" strike="noStrike" dirty="0" err="1">
                <a:solidFill>
                  <a:srgbClr val="4D5156"/>
                </a:solidFill>
                <a:effectLst/>
                <a:highlight>
                  <a:srgbClr val="FFFFFF"/>
                </a:highlight>
                <a:latin typeface="+mj-lt"/>
              </a:rPr>
              <a:t>of</a:t>
            </a:r>
            <a:r>
              <a:rPr lang="pt-PT" sz="700" b="0" i="0" u="none" strike="noStrike" dirty="0">
                <a:solidFill>
                  <a:srgbClr val="4D5156"/>
                </a:solidFill>
                <a:effectLst/>
                <a:highlight>
                  <a:srgbClr val="FFFFFF"/>
                </a:highlight>
                <a:latin typeface="+mj-lt"/>
              </a:rPr>
              <a:t> </a:t>
            </a:r>
            <a:r>
              <a:rPr lang="pt-PT" sz="700" b="1" i="0" u="none" strike="noStrike" dirty="0" err="1">
                <a:solidFill>
                  <a:srgbClr val="5F6368"/>
                </a:solidFill>
                <a:effectLst/>
                <a:latin typeface="+mj-lt"/>
              </a:rPr>
              <a:t>Energy</a:t>
            </a:r>
            <a:r>
              <a:rPr lang="pt-PT" sz="700" b="1" i="0" u="none" strike="noStrike" dirty="0">
                <a:solidFill>
                  <a:srgbClr val="5F6368"/>
                </a:solidFill>
                <a:effectLst/>
                <a:latin typeface="+mj-lt"/>
              </a:rPr>
              <a:t> </a:t>
            </a:r>
            <a:r>
              <a:rPr lang="pt-PT" sz="700" b="1" i="0" u="none" strike="noStrike" dirty="0" err="1">
                <a:solidFill>
                  <a:srgbClr val="5F6368"/>
                </a:solidFill>
                <a:effectLst/>
                <a:latin typeface="+mj-lt"/>
              </a:rPr>
              <a:t>Regulators</a:t>
            </a:r>
            <a:endParaRPr lang="pt-PT" sz="500" dirty="0">
              <a:latin typeface="+mj-lt"/>
            </a:endParaRPr>
          </a:p>
        </p:txBody>
      </p:sp>
    </p:spTree>
    <p:extLst>
      <p:ext uri="{BB962C8B-B14F-4D97-AF65-F5344CB8AC3E}">
        <p14:creationId xmlns:p14="http://schemas.microsoft.com/office/powerpoint/2010/main" val="6882648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B001CEE7-17F1-2376-5DB0-C067B5901D8F}"/>
              </a:ext>
            </a:extLst>
          </p:cNvPr>
          <p:cNvSpPr>
            <a:spLocks noGrp="1"/>
          </p:cNvSpPr>
          <p:nvPr>
            <p:ph type="title"/>
          </p:nvPr>
        </p:nvSpPr>
        <p:spPr>
          <a:xfrm>
            <a:off x="403448" y="1009217"/>
            <a:ext cx="7128792" cy="2916666"/>
          </a:xfrm>
        </p:spPr>
        <p:txBody>
          <a:bodyPr>
            <a:normAutofit/>
          </a:bodyPr>
          <a:lstStyle/>
          <a:p>
            <a:pPr algn="ctr">
              <a:lnSpc>
                <a:spcPct val="150000"/>
              </a:lnSpc>
              <a:spcBef>
                <a:spcPts val="1200"/>
              </a:spcBef>
            </a:pPr>
            <a:r>
              <a:rPr lang="es-ES" sz="2800" dirty="0"/>
              <a:t>MUITO OBRIGADO</a:t>
            </a:r>
            <a:br>
              <a:rPr lang="es-ES" sz="2800" dirty="0"/>
            </a:br>
            <a:br>
              <a:rPr lang="es-ES" sz="2800" dirty="0"/>
            </a:br>
            <a:r>
              <a:rPr lang="es-ES" sz="2000" b="0" dirty="0">
                <a:solidFill>
                  <a:schemeClr val="accent1"/>
                </a:solidFill>
                <a:latin typeface="Archivo"/>
              </a:rPr>
              <a:t>José Maia</a:t>
            </a:r>
            <a:br>
              <a:rPr lang="es-ES" sz="2000" b="0" dirty="0">
                <a:solidFill>
                  <a:schemeClr val="accent1"/>
                </a:solidFill>
                <a:latin typeface="Archivo"/>
              </a:rPr>
            </a:br>
            <a:r>
              <a:rPr lang="es-ES" sz="2000" b="0" dirty="0">
                <a:solidFill>
                  <a:schemeClr val="accent1"/>
                </a:solidFill>
                <a:latin typeface="Archivo"/>
              </a:rPr>
              <a:t>Politécnico Setúbal (Portugal)</a:t>
            </a:r>
            <a:br>
              <a:rPr lang="es-ES" sz="2000" b="0" dirty="0">
                <a:solidFill>
                  <a:schemeClr val="accent1"/>
                </a:solidFill>
                <a:latin typeface="Archivo"/>
              </a:rPr>
            </a:br>
            <a:r>
              <a:rPr lang="es-ES" sz="1600" b="0" dirty="0">
                <a:solidFill>
                  <a:schemeClr val="accent1"/>
                </a:solidFill>
                <a:latin typeface="Archivo"/>
                <a:hlinkClick r:id="rId2"/>
              </a:rPr>
              <a:t>jose.maia@estsetubal.ips.pt</a:t>
            </a:r>
            <a:r>
              <a:rPr lang="es-ES" sz="1600" b="0" dirty="0">
                <a:solidFill>
                  <a:schemeClr val="accent1"/>
                </a:solidFill>
                <a:latin typeface="Archivo"/>
              </a:rPr>
              <a:t> </a:t>
            </a:r>
            <a:endParaRPr lang="es-ES" sz="2000" b="0" dirty="0">
              <a:solidFill>
                <a:schemeClr val="accent1"/>
              </a:solidFill>
              <a:latin typeface="Archivo"/>
            </a:endParaRPr>
          </a:p>
        </p:txBody>
      </p:sp>
      <p:sp>
        <p:nvSpPr>
          <p:cNvPr id="4" name="Marcador de posición de imagen 3">
            <a:extLst>
              <a:ext uri="{FF2B5EF4-FFF2-40B4-BE49-F238E27FC236}">
                <a16:creationId xmlns:a16="http://schemas.microsoft.com/office/drawing/2014/main" id="{C6A62FE7-291F-82A6-0EED-ACD9A616B0E1}"/>
              </a:ext>
            </a:extLst>
          </p:cNvPr>
          <p:cNvSpPr>
            <a:spLocks noGrp="1"/>
          </p:cNvSpPr>
          <p:nvPr>
            <p:ph type="pic" idx="2"/>
          </p:nvPr>
        </p:nvSpPr>
        <p:spPr>
          <a:xfrm>
            <a:off x="7824963" y="195942"/>
            <a:ext cx="1368153" cy="5715001"/>
          </a:xfrm>
        </p:spPr>
        <p:txBody>
          <a:bodyPr/>
          <a:lstStyle/>
          <a:p>
            <a:endParaRPr lang="es-ES" dirty="0"/>
          </a:p>
        </p:txBody>
      </p:sp>
      <p:pic>
        <p:nvPicPr>
          <p:cNvPr id="6" name="Imagem 5" descr="Uma imagem com Gráficos, silhueta&#10;&#10;Descrição gerada automaticamente">
            <a:extLst>
              <a:ext uri="{FF2B5EF4-FFF2-40B4-BE49-F238E27FC236}">
                <a16:creationId xmlns:a16="http://schemas.microsoft.com/office/drawing/2014/main" id="{3C26860B-5FB2-57B9-CFB7-8DCEC15536C6}"/>
              </a:ext>
            </a:extLst>
          </p:cNvPr>
          <p:cNvPicPr>
            <a:picLocks noChangeAspect="1"/>
          </p:cNvPicPr>
          <p:nvPr/>
        </p:nvPicPr>
        <p:blipFill>
          <a:blip r:embed="rId3"/>
          <a:stretch>
            <a:fillRect/>
          </a:stretch>
        </p:blipFill>
        <p:spPr>
          <a:xfrm>
            <a:off x="5357563" y="4782457"/>
            <a:ext cx="1739408" cy="721943"/>
          </a:xfrm>
          <a:prstGeom prst="rect">
            <a:avLst/>
          </a:prstGeom>
        </p:spPr>
      </p:pic>
      <p:pic>
        <p:nvPicPr>
          <p:cNvPr id="5" name="Google Shape;297;p14" descr="Imagen que contiene Texto&#10;&#10;Descripción generada automáticamente">
            <a:extLst>
              <a:ext uri="{FF2B5EF4-FFF2-40B4-BE49-F238E27FC236}">
                <a16:creationId xmlns:a16="http://schemas.microsoft.com/office/drawing/2014/main" id="{3EF40C46-2742-9435-503D-518E2FDD5F00}"/>
              </a:ext>
            </a:extLst>
          </p:cNvPr>
          <p:cNvPicPr preferRelativeResize="0"/>
          <p:nvPr/>
        </p:nvPicPr>
        <p:blipFill rotWithShape="1">
          <a:blip r:embed="rId4">
            <a:alphaModFix/>
          </a:blip>
          <a:srcRect/>
          <a:stretch/>
        </p:blipFill>
        <p:spPr>
          <a:xfrm>
            <a:off x="547456" y="466344"/>
            <a:ext cx="838895" cy="819893"/>
          </a:xfrm>
          <a:prstGeom prst="rect">
            <a:avLst/>
          </a:prstGeom>
          <a:noFill/>
          <a:ln>
            <a:noFill/>
          </a:ln>
        </p:spPr>
      </p:pic>
      <p:sp>
        <p:nvSpPr>
          <p:cNvPr id="8" name="Subtítulo 7">
            <a:extLst>
              <a:ext uri="{FF2B5EF4-FFF2-40B4-BE49-F238E27FC236}">
                <a16:creationId xmlns:a16="http://schemas.microsoft.com/office/drawing/2014/main" id="{CFD65C25-7D51-EDC3-0470-07C302CA80CB}"/>
              </a:ext>
            </a:extLst>
          </p:cNvPr>
          <p:cNvSpPr>
            <a:spLocks noGrp="1"/>
          </p:cNvSpPr>
          <p:nvPr>
            <p:ph type="subTitle" idx="1"/>
          </p:nvPr>
        </p:nvSpPr>
        <p:spPr/>
        <p:txBody>
          <a:bodyPr/>
          <a:lstStyle/>
          <a:p>
            <a:endParaRPr lang="pt-PT" dirty="0"/>
          </a:p>
        </p:txBody>
      </p:sp>
    </p:spTree>
    <p:extLst>
      <p:ext uri="{BB962C8B-B14F-4D97-AF65-F5344CB8AC3E}">
        <p14:creationId xmlns:p14="http://schemas.microsoft.com/office/powerpoint/2010/main" val="20135232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D790A359-6100-9142-9840-C8DF55A5A08E}"/>
              </a:ext>
            </a:extLst>
          </p:cNvPr>
          <p:cNvSpPr>
            <a:spLocks noGrp="1"/>
          </p:cNvSpPr>
          <p:nvPr>
            <p:ph type="title"/>
          </p:nvPr>
        </p:nvSpPr>
        <p:spPr/>
        <p:txBody>
          <a:bodyPr>
            <a:normAutofit/>
          </a:bodyPr>
          <a:lstStyle/>
          <a:p>
            <a:r>
              <a:rPr lang="en-GB" sz="2200" dirty="0"/>
              <a:t>PANEL 2 </a:t>
            </a:r>
            <a:r>
              <a:rPr lang="en-GB" sz="2200" dirty="0" err="1"/>
              <a:t>Desafíos</a:t>
            </a:r>
            <a:r>
              <a:rPr lang="en-GB" sz="2200" dirty="0"/>
              <a:t> y </a:t>
            </a:r>
            <a:r>
              <a:rPr lang="en-GB" sz="2200" dirty="0" err="1"/>
              <a:t>Oportunidades</a:t>
            </a:r>
            <a:r>
              <a:rPr lang="en-GB" sz="2200" dirty="0"/>
              <a:t> </a:t>
            </a:r>
            <a:r>
              <a:rPr lang="en-GB" sz="2200" dirty="0" err="1"/>
              <a:t>en</a:t>
            </a:r>
            <a:r>
              <a:rPr lang="en-GB" sz="2200" dirty="0"/>
              <a:t> </a:t>
            </a:r>
            <a:r>
              <a:rPr lang="en-GB" sz="2200" dirty="0" err="1"/>
              <a:t>el</a:t>
            </a:r>
            <a:r>
              <a:rPr lang="en-GB" sz="2200" dirty="0"/>
              <a:t> Sector </a:t>
            </a:r>
            <a:r>
              <a:rPr lang="en-GB" sz="2200" dirty="0" err="1"/>
              <a:t>Energético</a:t>
            </a:r>
            <a:endParaRPr lang="es-CR" sz="2200" dirty="0"/>
          </a:p>
        </p:txBody>
      </p:sp>
      <p:sp>
        <p:nvSpPr>
          <p:cNvPr id="6" name="Marcador de texto 5">
            <a:extLst>
              <a:ext uri="{FF2B5EF4-FFF2-40B4-BE49-F238E27FC236}">
                <a16:creationId xmlns:a16="http://schemas.microsoft.com/office/drawing/2014/main" id="{871837CC-AF08-CFC9-8AD0-2D79E54B82E5}"/>
              </a:ext>
            </a:extLst>
          </p:cNvPr>
          <p:cNvSpPr>
            <a:spLocks noGrp="1"/>
          </p:cNvSpPr>
          <p:nvPr>
            <p:ph type="body" idx="1"/>
          </p:nvPr>
        </p:nvSpPr>
        <p:spPr>
          <a:xfrm>
            <a:off x="218831" y="1412409"/>
            <a:ext cx="8467969" cy="3909868"/>
          </a:xfrm>
        </p:spPr>
        <p:txBody>
          <a:bodyPr>
            <a:normAutofit fontScale="92500"/>
          </a:bodyPr>
          <a:lstStyle/>
          <a:p>
            <a:pPr algn="just"/>
            <a:r>
              <a:rPr lang="es-ES" dirty="0"/>
              <a:t>Europa ha desarrollado muchas estrategias para una transición energética hacia energías limpias. No obstante, este </a:t>
            </a:r>
            <a:r>
              <a:rPr lang="es-ES" b="1" dirty="0"/>
              <a:t>proceso ha presentado múltiples retos en su transformación, no solamente tecnológicos, sino también culturales, ambientales, estratégicos y sociales</a:t>
            </a:r>
            <a:r>
              <a:rPr lang="es-ES" dirty="0"/>
              <a:t>.</a:t>
            </a:r>
          </a:p>
          <a:p>
            <a:pPr algn="just"/>
            <a:r>
              <a:rPr lang="es-ES" b="1" dirty="0"/>
              <a:t>LAC tiene un gran potencial para el desarrollo de energías limpias; sin embargo, no ha podido mover su propia matriz energética</a:t>
            </a:r>
            <a:r>
              <a:rPr lang="es-ES" dirty="0"/>
              <a:t>, la cual sigue siendo en su mayoría dominada por fuentes no renovables, en especial combustibles fósiles.</a:t>
            </a:r>
          </a:p>
          <a:p>
            <a:pPr algn="just"/>
            <a:r>
              <a:rPr lang="es-CR" dirty="0"/>
              <a:t>El </a:t>
            </a:r>
            <a:r>
              <a:rPr lang="es-CR" b="1" dirty="0"/>
              <a:t>modelo energético de Costa Rica</a:t>
            </a:r>
            <a:r>
              <a:rPr lang="es-CR" dirty="0"/>
              <a:t>, en especial en la generación de electricidad limpia, ha sido </a:t>
            </a:r>
            <a:r>
              <a:rPr lang="es-CR" b="1" dirty="0"/>
              <a:t>exitoso, pero muy a la medida </a:t>
            </a:r>
            <a:r>
              <a:rPr lang="es-CR" dirty="0"/>
              <a:t>y debería adaptarse a cada país y región en particular.</a:t>
            </a:r>
          </a:p>
          <a:p>
            <a:pPr algn="just"/>
            <a:r>
              <a:rPr lang="es-CR" b="1" dirty="0"/>
              <a:t>En varias naciones de Europa se han generado nuevos modelos y estrategias</a:t>
            </a:r>
            <a:r>
              <a:rPr lang="es-CR" dirty="0"/>
              <a:t> de transformación energética, con resultados y expectativas positivas. No obstante, </a:t>
            </a:r>
            <a:r>
              <a:rPr lang="es-CR" b="1" dirty="0"/>
              <a:t>estos casos no son necesariamente aplicables a otras naciones y/o regiones</a:t>
            </a:r>
            <a:r>
              <a:rPr lang="es-CR" dirty="0"/>
              <a:t>. </a:t>
            </a:r>
          </a:p>
          <a:p>
            <a:pPr algn="just"/>
            <a:r>
              <a:rPr lang="es-CR" dirty="0"/>
              <a:t>Es </a:t>
            </a:r>
            <a:r>
              <a:rPr lang="es-CR" b="1" dirty="0"/>
              <a:t>necesario una evaluación y modernización de las infraestructuras de generación y transmisión energética, no sólo a nivel país, sino regional</a:t>
            </a:r>
            <a:r>
              <a:rPr lang="es-CR" dirty="0"/>
              <a:t>, apoyando países con menos recursos.</a:t>
            </a:r>
          </a:p>
        </p:txBody>
      </p:sp>
      <p:sp>
        <p:nvSpPr>
          <p:cNvPr id="7" name="Marcador de texto 6">
            <a:extLst>
              <a:ext uri="{FF2B5EF4-FFF2-40B4-BE49-F238E27FC236}">
                <a16:creationId xmlns:a16="http://schemas.microsoft.com/office/drawing/2014/main" id="{9CD3CDC2-F332-4719-DF5A-F6E8FE9BD9A6}"/>
              </a:ext>
            </a:extLst>
          </p:cNvPr>
          <p:cNvSpPr>
            <a:spLocks noGrp="1"/>
          </p:cNvSpPr>
          <p:nvPr>
            <p:ph type="body" idx="2"/>
          </p:nvPr>
        </p:nvSpPr>
        <p:spPr/>
        <p:txBody>
          <a:bodyPr/>
          <a:lstStyle/>
          <a:p>
            <a:pPr algn="ctr"/>
            <a:r>
              <a:rPr lang="es-ES" dirty="0"/>
              <a:t>RESUMEN Y CONCLUSIONES</a:t>
            </a:r>
            <a:endParaRPr lang="es-CR" dirty="0"/>
          </a:p>
        </p:txBody>
      </p:sp>
      <p:sp>
        <p:nvSpPr>
          <p:cNvPr id="8" name="Marcador de texto 7">
            <a:extLst>
              <a:ext uri="{FF2B5EF4-FFF2-40B4-BE49-F238E27FC236}">
                <a16:creationId xmlns:a16="http://schemas.microsoft.com/office/drawing/2014/main" id="{2DE9CFAB-94B9-A556-E491-B23CC5D77738}"/>
              </a:ext>
            </a:extLst>
          </p:cNvPr>
          <p:cNvSpPr>
            <a:spLocks noGrp="1"/>
          </p:cNvSpPr>
          <p:nvPr>
            <p:ph type="body" idx="3"/>
          </p:nvPr>
        </p:nvSpPr>
        <p:spPr>
          <a:xfrm>
            <a:off x="468312" y="836891"/>
            <a:ext cx="8207375" cy="575518"/>
          </a:xfrm>
        </p:spPr>
        <p:txBody>
          <a:bodyPr/>
          <a:lstStyle/>
          <a:p>
            <a:pPr algn="ctr"/>
            <a:r>
              <a:rPr lang="es-ES" dirty="0"/>
              <a:t>SÍNTESIS Y CONCLUSIONES</a:t>
            </a:r>
            <a:endParaRPr lang="es-CR" dirty="0"/>
          </a:p>
        </p:txBody>
      </p:sp>
    </p:spTree>
    <p:extLst>
      <p:ext uri="{BB962C8B-B14F-4D97-AF65-F5344CB8AC3E}">
        <p14:creationId xmlns:p14="http://schemas.microsoft.com/office/powerpoint/2010/main" val="34576857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D790A359-6100-9142-9840-C8DF55A5A08E}"/>
              </a:ext>
            </a:extLst>
          </p:cNvPr>
          <p:cNvSpPr>
            <a:spLocks noGrp="1"/>
          </p:cNvSpPr>
          <p:nvPr>
            <p:ph type="title"/>
          </p:nvPr>
        </p:nvSpPr>
        <p:spPr/>
        <p:txBody>
          <a:bodyPr>
            <a:normAutofit/>
          </a:bodyPr>
          <a:lstStyle/>
          <a:p>
            <a:r>
              <a:rPr lang="en-GB" sz="2200" dirty="0"/>
              <a:t>PANEL 2 </a:t>
            </a:r>
            <a:r>
              <a:rPr lang="en-GB" sz="2200" dirty="0" err="1"/>
              <a:t>Desafíos</a:t>
            </a:r>
            <a:r>
              <a:rPr lang="en-GB" sz="2200" dirty="0"/>
              <a:t> y </a:t>
            </a:r>
            <a:r>
              <a:rPr lang="en-GB" sz="2200" dirty="0" err="1"/>
              <a:t>Oportunidades</a:t>
            </a:r>
            <a:r>
              <a:rPr lang="en-GB" sz="2200" dirty="0"/>
              <a:t> </a:t>
            </a:r>
            <a:r>
              <a:rPr lang="en-GB" sz="2200" dirty="0" err="1"/>
              <a:t>en</a:t>
            </a:r>
            <a:r>
              <a:rPr lang="en-GB" sz="2200" dirty="0"/>
              <a:t> </a:t>
            </a:r>
            <a:r>
              <a:rPr lang="en-GB" sz="2200" dirty="0" err="1"/>
              <a:t>el</a:t>
            </a:r>
            <a:r>
              <a:rPr lang="en-GB" sz="2200" dirty="0"/>
              <a:t> Sector </a:t>
            </a:r>
            <a:r>
              <a:rPr lang="en-GB" sz="2200" dirty="0" err="1"/>
              <a:t>Energético</a:t>
            </a:r>
            <a:endParaRPr lang="es-CR" sz="2200" dirty="0"/>
          </a:p>
        </p:txBody>
      </p:sp>
      <p:sp>
        <p:nvSpPr>
          <p:cNvPr id="6" name="Marcador de texto 5">
            <a:extLst>
              <a:ext uri="{FF2B5EF4-FFF2-40B4-BE49-F238E27FC236}">
                <a16:creationId xmlns:a16="http://schemas.microsoft.com/office/drawing/2014/main" id="{871837CC-AF08-CFC9-8AD0-2D79E54B82E5}"/>
              </a:ext>
            </a:extLst>
          </p:cNvPr>
          <p:cNvSpPr>
            <a:spLocks noGrp="1"/>
          </p:cNvSpPr>
          <p:nvPr>
            <p:ph type="body" idx="1"/>
          </p:nvPr>
        </p:nvSpPr>
        <p:spPr>
          <a:xfrm>
            <a:off x="457200" y="1412409"/>
            <a:ext cx="8229600" cy="3909868"/>
          </a:xfrm>
        </p:spPr>
        <p:txBody>
          <a:bodyPr>
            <a:normAutofit lnSpcReduction="10000"/>
          </a:bodyPr>
          <a:lstStyle/>
          <a:p>
            <a:pPr algn="just"/>
            <a:r>
              <a:rPr lang="es-ES" dirty="0"/>
              <a:t>Los </a:t>
            </a:r>
            <a:r>
              <a:rPr lang="es-ES" b="1" dirty="0"/>
              <a:t>procesos de descarbonización e integración de nuevas tecnologías deben realizarse con mesura y bajo planes estratégicos de corto, mediano y largo plazo</a:t>
            </a:r>
            <a:r>
              <a:rPr lang="es-ES" dirty="0"/>
              <a:t>, por su impacto en la red energética de las naciones. Debe haber </a:t>
            </a:r>
            <a:r>
              <a:rPr lang="es-ES" b="1" dirty="0"/>
              <a:t>una integración entre los diferentes sectores</a:t>
            </a:r>
            <a:r>
              <a:rPr lang="es-ES" dirty="0"/>
              <a:t>.</a:t>
            </a:r>
          </a:p>
          <a:p>
            <a:pPr algn="just"/>
            <a:r>
              <a:rPr lang="es-ES" dirty="0"/>
              <a:t>El impacto ambiental debe ser parte integral de estos procesos y debe haber una transformación de mentalidad en la población. </a:t>
            </a:r>
            <a:r>
              <a:rPr lang="es-ES" b="1" dirty="0"/>
              <a:t>Hay que aprender a vivir mejor con menos energía</a:t>
            </a:r>
            <a:r>
              <a:rPr lang="es-ES" dirty="0"/>
              <a:t>.</a:t>
            </a:r>
          </a:p>
          <a:p>
            <a:pPr algn="just"/>
            <a:r>
              <a:rPr lang="es-ES" dirty="0"/>
              <a:t>Un </a:t>
            </a:r>
            <a:r>
              <a:rPr lang="es-ES" b="1" dirty="0"/>
              <a:t>punto medular es el proceso de almacenamiento y suministro energético</a:t>
            </a:r>
            <a:r>
              <a:rPr lang="es-ES" dirty="0"/>
              <a:t> y aquí el hidrógeno verde se vuelve una opción muy atractiva.</a:t>
            </a:r>
          </a:p>
          <a:p>
            <a:pPr algn="just"/>
            <a:r>
              <a:rPr lang="es-ES" dirty="0"/>
              <a:t>Se debe llevar a </a:t>
            </a:r>
            <a:r>
              <a:rPr lang="es-ES" b="1" dirty="0"/>
              <a:t>ofertas energéticas de menor costo para que la población opte</a:t>
            </a:r>
            <a:r>
              <a:rPr lang="es-ES" dirty="0"/>
              <a:t> por nuevas fuentes energéticas.</a:t>
            </a:r>
          </a:p>
          <a:p>
            <a:pPr algn="just"/>
            <a:r>
              <a:rPr lang="es-ES" dirty="0"/>
              <a:t>Es </a:t>
            </a:r>
            <a:r>
              <a:rPr lang="es-ES" b="1" dirty="0"/>
              <a:t>necesario el cambio de los modelos de negocio y tarifario</a:t>
            </a:r>
            <a:r>
              <a:rPr lang="es-ES" dirty="0"/>
              <a:t>, de cara a las necesidades poblacionales.</a:t>
            </a:r>
          </a:p>
          <a:p>
            <a:pPr algn="just"/>
            <a:r>
              <a:rPr lang="es-ES" b="1" dirty="0"/>
              <a:t>Existen varias alternativas de generación limpia energética a valorar integral y particularmente</a:t>
            </a:r>
            <a:r>
              <a:rPr lang="es-ES" dirty="0"/>
              <a:t> pero no todas son funcionales para todas las regiones.</a:t>
            </a:r>
            <a:endParaRPr lang="es-CR" dirty="0"/>
          </a:p>
        </p:txBody>
      </p:sp>
      <p:sp>
        <p:nvSpPr>
          <p:cNvPr id="7" name="Marcador de texto 6">
            <a:extLst>
              <a:ext uri="{FF2B5EF4-FFF2-40B4-BE49-F238E27FC236}">
                <a16:creationId xmlns:a16="http://schemas.microsoft.com/office/drawing/2014/main" id="{9CD3CDC2-F332-4719-DF5A-F6E8FE9BD9A6}"/>
              </a:ext>
            </a:extLst>
          </p:cNvPr>
          <p:cNvSpPr>
            <a:spLocks noGrp="1"/>
          </p:cNvSpPr>
          <p:nvPr>
            <p:ph type="body" idx="2"/>
          </p:nvPr>
        </p:nvSpPr>
        <p:spPr/>
        <p:txBody>
          <a:bodyPr/>
          <a:lstStyle/>
          <a:p>
            <a:pPr algn="ctr"/>
            <a:r>
              <a:rPr lang="es-ES" dirty="0"/>
              <a:t>RESUMEN Y CONCLUSIONES</a:t>
            </a:r>
            <a:endParaRPr lang="es-CR" dirty="0"/>
          </a:p>
        </p:txBody>
      </p:sp>
      <p:sp>
        <p:nvSpPr>
          <p:cNvPr id="8" name="Marcador de texto 7">
            <a:extLst>
              <a:ext uri="{FF2B5EF4-FFF2-40B4-BE49-F238E27FC236}">
                <a16:creationId xmlns:a16="http://schemas.microsoft.com/office/drawing/2014/main" id="{2DE9CFAB-94B9-A556-E491-B23CC5D77738}"/>
              </a:ext>
            </a:extLst>
          </p:cNvPr>
          <p:cNvSpPr>
            <a:spLocks noGrp="1"/>
          </p:cNvSpPr>
          <p:nvPr>
            <p:ph type="body" idx="3"/>
          </p:nvPr>
        </p:nvSpPr>
        <p:spPr>
          <a:xfrm>
            <a:off x="479425" y="836891"/>
            <a:ext cx="8207375" cy="575518"/>
          </a:xfrm>
        </p:spPr>
        <p:txBody>
          <a:bodyPr/>
          <a:lstStyle/>
          <a:p>
            <a:pPr algn="ctr"/>
            <a:r>
              <a:rPr lang="es-ES" dirty="0"/>
              <a:t>SÍNTESIS Y CONCLUSIONES</a:t>
            </a:r>
            <a:endParaRPr lang="es-CR" dirty="0"/>
          </a:p>
        </p:txBody>
      </p:sp>
    </p:spTree>
    <p:extLst>
      <p:ext uri="{BB962C8B-B14F-4D97-AF65-F5344CB8AC3E}">
        <p14:creationId xmlns:p14="http://schemas.microsoft.com/office/powerpoint/2010/main" val="1714287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D790A359-6100-9142-9840-C8DF55A5A08E}"/>
              </a:ext>
            </a:extLst>
          </p:cNvPr>
          <p:cNvSpPr>
            <a:spLocks noGrp="1"/>
          </p:cNvSpPr>
          <p:nvPr>
            <p:ph type="title"/>
          </p:nvPr>
        </p:nvSpPr>
        <p:spPr/>
        <p:txBody>
          <a:bodyPr>
            <a:normAutofit/>
          </a:bodyPr>
          <a:lstStyle/>
          <a:p>
            <a:r>
              <a:rPr lang="en-GB" sz="2200" dirty="0"/>
              <a:t>PANEL 2 </a:t>
            </a:r>
            <a:r>
              <a:rPr lang="en-GB" sz="2200" dirty="0" err="1"/>
              <a:t>Desafíos</a:t>
            </a:r>
            <a:r>
              <a:rPr lang="en-GB" sz="2200" dirty="0"/>
              <a:t> y </a:t>
            </a:r>
            <a:r>
              <a:rPr lang="en-GB" sz="2200" dirty="0" err="1"/>
              <a:t>Oportunidades</a:t>
            </a:r>
            <a:r>
              <a:rPr lang="en-GB" sz="2200" dirty="0"/>
              <a:t> </a:t>
            </a:r>
            <a:r>
              <a:rPr lang="en-GB" sz="2200" dirty="0" err="1"/>
              <a:t>en</a:t>
            </a:r>
            <a:r>
              <a:rPr lang="en-GB" sz="2200" dirty="0"/>
              <a:t> </a:t>
            </a:r>
            <a:r>
              <a:rPr lang="en-GB" sz="2200" dirty="0" err="1"/>
              <a:t>el</a:t>
            </a:r>
            <a:r>
              <a:rPr lang="en-GB" sz="2200" dirty="0"/>
              <a:t> Sector </a:t>
            </a:r>
            <a:r>
              <a:rPr lang="en-GB" sz="2200" dirty="0" err="1"/>
              <a:t>Energético</a:t>
            </a:r>
            <a:endParaRPr lang="es-CR" sz="2200" dirty="0"/>
          </a:p>
        </p:txBody>
      </p:sp>
      <p:sp>
        <p:nvSpPr>
          <p:cNvPr id="6" name="Marcador de texto 5">
            <a:extLst>
              <a:ext uri="{FF2B5EF4-FFF2-40B4-BE49-F238E27FC236}">
                <a16:creationId xmlns:a16="http://schemas.microsoft.com/office/drawing/2014/main" id="{871837CC-AF08-CFC9-8AD0-2D79E54B82E5}"/>
              </a:ext>
            </a:extLst>
          </p:cNvPr>
          <p:cNvSpPr>
            <a:spLocks noGrp="1"/>
          </p:cNvSpPr>
          <p:nvPr>
            <p:ph type="body" idx="1"/>
          </p:nvPr>
        </p:nvSpPr>
        <p:spPr>
          <a:xfrm>
            <a:off x="457200" y="1412409"/>
            <a:ext cx="8229600" cy="4045899"/>
          </a:xfrm>
        </p:spPr>
        <p:txBody>
          <a:bodyPr>
            <a:noAutofit/>
          </a:bodyPr>
          <a:lstStyle/>
          <a:p>
            <a:pPr algn="just"/>
            <a:r>
              <a:rPr lang="es-ES" dirty="0"/>
              <a:t>Es </a:t>
            </a:r>
            <a:r>
              <a:rPr lang="es-ES" b="1" dirty="0"/>
              <a:t>fundamental una integración entre UE y LAC</a:t>
            </a:r>
            <a:r>
              <a:rPr lang="es-ES" dirty="0"/>
              <a:t> para </a:t>
            </a:r>
            <a:r>
              <a:rPr lang="es-ES" b="1" dirty="0"/>
              <a:t>complementar</a:t>
            </a:r>
            <a:r>
              <a:rPr lang="es-ES" dirty="0"/>
              <a:t> estrategias, recursos y tecnologías. Y esta integración </a:t>
            </a:r>
            <a:r>
              <a:rPr lang="es-ES" b="1" dirty="0"/>
              <a:t>atraviesa no solamente por la tecnología, sino también por nuevos modelos de vinculación económica y social</a:t>
            </a:r>
            <a:r>
              <a:rPr lang="es-ES" dirty="0"/>
              <a:t> que impacten a la sociedad.</a:t>
            </a:r>
          </a:p>
          <a:p>
            <a:pPr algn="just"/>
            <a:r>
              <a:rPr lang="es-ES" dirty="0"/>
              <a:t>Es </a:t>
            </a:r>
            <a:r>
              <a:rPr lang="es-ES" b="1" dirty="0"/>
              <a:t>necesario aumentar la generación de materias primas </a:t>
            </a:r>
            <a:r>
              <a:rPr lang="es-ES" dirty="0"/>
              <a:t>en temas tales como el Li, H, energía geotérmica, solar, eólica y otros, pero </a:t>
            </a:r>
            <a:r>
              <a:rPr lang="es-ES" b="1" dirty="0"/>
              <a:t>debe medirse cuidadosamente </a:t>
            </a:r>
            <a:r>
              <a:rPr lang="es-ES" dirty="0"/>
              <a:t>las tecnologías a desarrollar </a:t>
            </a:r>
            <a:r>
              <a:rPr lang="es-ES" b="1" dirty="0"/>
              <a:t>de manera que se evite y/o mitiguen los impactos sociales y ambientales</a:t>
            </a:r>
            <a:r>
              <a:rPr lang="es-ES" dirty="0"/>
              <a:t>.</a:t>
            </a:r>
          </a:p>
          <a:p>
            <a:pPr algn="just"/>
            <a:r>
              <a:rPr lang="es-ES" dirty="0"/>
              <a:t>Una consulta que quedó pendiente es el </a:t>
            </a:r>
            <a:r>
              <a:rPr lang="es-ES" b="1" dirty="0"/>
              <a:t>uso de los biomateriales</a:t>
            </a:r>
            <a:r>
              <a:rPr lang="es-ES" dirty="0"/>
              <a:t>. Los nuevos materiales son un punto de inflexión en el cual </a:t>
            </a:r>
            <a:r>
              <a:rPr lang="es-ES" b="1" dirty="0"/>
              <a:t>trabajan intensamente los centros de investigación y universidades</a:t>
            </a:r>
            <a:r>
              <a:rPr lang="es-ES" dirty="0"/>
              <a:t> de las regiones y hay que </a:t>
            </a:r>
            <a:r>
              <a:rPr lang="es-ES" b="1" dirty="0"/>
              <a:t>proyectar su escalamiento industrial</a:t>
            </a:r>
            <a:r>
              <a:rPr lang="es-ES" dirty="0"/>
              <a:t>.</a:t>
            </a:r>
          </a:p>
          <a:p>
            <a:pPr algn="just"/>
            <a:r>
              <a:rPr lang="es-ES" dirty="0"/>
              <a:t>El </a:t>
            </a:r>
            <a:r>
              <a:rPr lang="es-ES" b="1" dirty="0"/>
              <a:t>rol de la academia y centros de investigación es fundamental en los procesos de I+D+i</a:t>
            </a:r>
            <a:r>
              <a:rPr lang="es-ES" dirty="0"/>
              <a:t>.</a:t>
            </a:r>
            <a:endParaRPr lang="es-CR" dirty="0"/>
          </a:p>
          <a:p>
            <a:pPr algn="just"/>
            <a:r>
              <a:rPr lang="es-CR" dirty="0"/>
              <a:t>Es </a:t>
            </a:r>
            <a:r>
              <a:rPr lang="es-CR" b="1" dirty="0"/>
              <a:t>fundamental la consideración del aspecto social</a:t>
            </a:r>
            <a:r>
              <a:rPr lang="es-CR" dirty="0"/>
              <a:t>, </a:t>
            </a:r>
            <a:r>
              <a:rPr lang="es-CR"/>
              <a:t>para permear </a:t>
            </a:r>
            <a:r>
              <a:rPr lang="es-CR" dirty="0"/>
              <a:t>en la población. Sin esto no se logrará la transformación energética que tanto necesitan Europa y LAC.</a:t>
            </a:r>
            <a:endParaRPr lang="es-ES" dirty="0"/>
          </a:p>
        </p:txBody>
      </p:sp>
      <p:sp>
        <p:nvSpPr>
          <p:cNvPr id="7" name="Marcador de texto 6">
            <a:extLst>
              <a:ext uri="{FF2B5EF4-FFF2-40B4-BE49-F238E27FC236}">
                <a16:creationId xmlns:a16="http://schemas.microsoft.com/office/drawing/2014/main" id="{9CD3CDC2-F332-4719-DF5A-F6E8FE9BD9A6}"/>
              </a:ext>
            </a:extLst>
          </p:cNvPr>
          <p:cNvSpPr>
            <a:spLocks noGrp="1"/>
          </p:cNvSpPr>
          <p:nvPr>
            <p:ph type="body" idx="2"/>
          </p:nvPr>
        </p:nvSpPr>
        <p:spPr/>
        <p:txBody>
          <a:bodyPr/>
          <a:lstStyle/>
          <a:p>
            <a:pPr algn="ctr"/>
            <a:r>
              <a:rPr lang="es-ES" dirty="0"/>
              <a:t>RESUMEN Y CONCLUSIONES</a:t>
            </a:r>
            <a:endParaRPr lang="es-CR" dirty="0"/>
          </a:p>
        </p:txBody>
      </p:sp>
      <p:sp>
        <p:nvSpPr>
          <p:cNvPr id="8" name="Marcador de texto 7">
            <a:extLst>
              <a:ext uri="{FF2B5EF4-FFF2-40B4-BE49-F238E27FC236}">
                <a16:creationId xmlns:a16="http://schemas.microsoft.com/office/drawing/2014/main" id="{2DE9CFAB-94B9-A556-E491-B23CC5D77738}"/>
              </a:ext>
            </a:extLst>
          </p:cNvPr>
          <p:cNvSpPr>
            <a:spLocks noGrp="1"/>
          </p:cNvSpPr>
          <p:nvPr>
            <p:ph type="body" idx="3"/>
          </p:nvPr>
        </p:nvSpPr>
        <p:spPr>
          <a:xfrm>
            <a:off x="468312" y="836891"/>
            <a:ext cx="8207375" cy="575518"/>
          </a:xfrm>
        </p:spPr>
        <p:txBody>
          <a:bodyPr/>
          <a:lstStyle/>
          <a:p>
            <a:pPr algn="ctr"/>
            <a:r>
              <a:rPr lang="es-ES" dirty="0"/>
              <a:t>SÍNTESIS Y CONCLUSIONES</a:t>
            </a:r>
            <a:endParaRPr lang="es-CR" dirty="0"/>
          </a:p>
        </p:txBody>
      </p:sp>
    </p:spTree>
    <p:extLst>
      <p:ext uri="{BB962C8B-B14F-4D97-AF65-F5344CB8AC3E}">
        <p14:creationId xmlns:p14="http://schemas.microsoft.com/office/powerpoint/2010/main" val="28334621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56"/>
        <p:cNvGrpSpPr/>
        <p:nvPr/>
      </p:nvGrpSpPr>
      <p:grpSpPr>
        <a:xfrm>
          <a:off x="0" y="0"/>
          <a:ext cx="0" cy="0"/>
          <a:chOff x="0" y="0"/>
          <a:chExt cx="0" cy="0"/>
        </a:xfrm>
      </p:grpSpPr>
      <p:sp>
        <p:nvSpPr>
          <p:cNvPr id="957" name="Google Shape;957;p4"/>
          <p:cNvSpPr txBox="1">
            <a:spLocks noGrp="1"/>
          </p:cNvSpPr>
          <p:nvPr>
            <p:ph type="subTitle" idx="1"/>
          </p:nvPr>
        </p:nvSpPr>
        <p:spPr>
          <a:xfrm>
            <a:off x="137566" y="4600502"/>
            <a:ext cx="7386762" cy="933605"/>
          </a:xfrm>
          <a:prstGeom prst="rect">
            <a:avLst/>
          </a:prstGeom>
          <a:noFill/>
          <a:ln>
            <a:noFill/>
          </a:ln>
        </p:spPr>
        <p:txBody>
          <a:bodyPr spcFirstLastPara="1" wrap="square" lIns="91425" tIns="45700" rIns="91425" bIns="45700" anchor="t" anchorCtr="0">
            <a:noAutofit/>
          </a:bodyPr>
          <a:lstStyle/>
          <a:p>
            <a:pPr marL="457200" lvl="0" indent="-381000" algn="ctr" rtl="0">
              <a:lnSpc>
                <a:spcPct val="100000"/>
              </a:lnSpc>
              <a:spcBef>
                <a:spcPts val="400"/>
              </a:spcBef>
              <a:spcAft>
                <a:spcPts val="0"/>
              </a:spcAft>
              <a:buSzPts val="1529"/>
              <a:buNone/>
            </a:pPr>
            <a:r>
              <a:rPr lang="en-GB" sz="1300" b="1">
                <a:solidFill>
                  <a:srgbClr val="D1D1D4"/>
                </a:solidFill>
              </a:rPr>
              <a:t>Evento Temático Virtual: Exploración de Tecnologías Innovadoras, Políticas y Prácticas</a:t>
            </a:r>
            <a:endParaRPr/>
          </a:p>
          <a:p>
            <a:pPr marL="457200" lvl="0" indent="-381000" algn="ctr" rtl="0">
              <a:lnSpc>
                <a:spcPct val="100000"/>
              </a:lnSpc>
              <a:spcBef>
                <a:spcPts val="400"/>
              </a:spcBef>
              <a:spcAft>
                <a:spcPts val="0"/>
              </a:spcAft>
              <a:buSzPts val="1529"/>
              <a:buNone/>
            </a:pPr>
            <a:r>
              <a:rPr lang="en-GB" sz="1300" b="1">
                <a:solidFill>
                  <a:srgbClr val="EFEFF0"/>
                </a:solidFill>
              </a:rPr>
              <a:t>Evento Temático Virtual: Exploração de Tecnologias Inovadoras, Políticas e Práticas</a:t>
            </a:r>
            <a:endParaRPr/>
          </a:p>
          <a:p>
            <a:pPr marL="457200" lvl="0" indent="-381000" algn="ctr" rtl="0">
              <a:lnSpc>
                <a:spcPct val="100000"/>
              </a:lnSpc>
              <a:spcBef>
                <a:spcPts val="400"/>
              </a:spcBef>
              <a:spcAft>
                <a:spcPts val="0"/>
              </a:spcAft>
              <a:buSzPts val="1529"/>
              <a:buNone/>
            </a:pPr>
            <a:r>
              <a:rPr lang="en-GB" sz="1300" b="1">
                <a:solidFill>
                  <a:srgbClr val="9BD5D6"/>
                </a:solidFill>
              </a:rPr>
              <a:t>Virtual Thematic Event: Exploration of Innovative Technologies, Policies, and Practices</a:t>
            </a:r>
            <a:endParaRPr sz="1300" b="1">
              <a:solidFill>
                <a:srgbClr val="9BD5D6"/>
              </a:solidFill>
            </a:endParaRPr>
          </a:p>
        </p:txBody>
      </p:sp>
      <p:sp>
        <p:nvSpPr>
          <p:cNvPr id="958" name="Google Shape;958;p4"/>
          <p:cNvSpPr txBox="1">
            <a:spLocks noGrp="1"/>
          </p:cNvSpPr>
          <p:nvPr>
            <p:ph type="title"/>
          </p:nvPr>
        </p:nvSpPr>
        <p:spPr>
          <a:xfrm>
            <a:off x="395536" y="431036"/>
            <a:ext cx="7128792" cy="2916666"/>
          </a:xfrm>
          <a:prstGeom prst="rect">
            <a:avLst/>
          </a:prstGeom>
          <a:noFill/>
          <a:ln>
            <a:noFill/>
          </a:ln>
        </p:spPr>
        <p:txBody>
          <a:bodyPr spcFirstLastPara="1" wrap="square" lIns="91425" tIns="45700" rIns="91425" bIns="45700" anchor="ctr" anchorCtr="0">
            <a:normAutofit/>
          </a:bodyPr>
          <a:lstStyle/>
          <a:p>
            <a:pPr marL="0" lvl="0" indent="0" algn="ctr" rtl="0">
              <a:lnSpc>
                <a:spcPct val="83333"/>
              </a:lnSpc>
              <a:spcBef>
                <a:spcPts val="0"/>
              </a:spcBef>
              <a:spcAft>
                <a:spcPts val="0"/>
              </a:spcAft>
              <a:buSzPts val="7200"/>
              <a:buNone/>
            </a:pPr>
            <a:r>
              <a:rPr lang="en-GB" sz="6600"/>
              <a:t>PANEL 3</a:t>
            </a:r>
            <a:br>
              <a:rPr lang="en-GB" sz="6600"/>
            </a:br>
            <a:r>
              <a:rPr lang="en-GB" sz="2000"/>
              <a:t>  </a:t>
            </a:r>
            <a:br>
              <a:rPr lang="en-GB"/>
            </a:br>
            <a:r>
              <a:rPr lang="en-GB" sz="1800">
                <a:solidFill>
                  <a:srgbClr val="D1D1D4"/>
                </a:solidFill>
              </a:rPr>
              <a:t>Impacto Ambiental y Social de la Transición Energética</a:t>
            </a:r>
            <a:br>
              <a:rPr lang="en-GB" sz="1800">
                <a:solidFill>
                  <a:srgbClr val="D1D1D4"/>
                </a:solidFill>
              </a:rPr>
            </a:br>
            <a:br>
              <a:rPr lang="en-GB" sz="1800">
                <a:solidFill>
                  <a:srgbClr val="D1D1D4"/>
                </a:solidFill>
              </a:rPr>
            </a:br>
            <a:r>
              <a:rPr lang="en-GB" sz="1800">
                <a:solidFill>
                  <a:srgbClr val="EFEFF0"/>
                </a:solidFill>
              </a:rPr>
              <a:t>Impacto Ambiental e Social das Energias Renováveis</a:t>
            </a:r>
            <a:br>
              <a:rPr lang="en-GB" sz="1800">
                <a:solidFill>
                  <a:srgbClr val="D1D1D4"/>
                </a:solidFill>
              </a:rPr>
            </a:br>
            <a:br>
              <a:rPr lang="en-GB" sz="1800">
                <a:solidFill>
                  <a:srgbClr val="D1D1D4"/>
                </a:solidFill>
              </a:rPr>
            </a:br>
            <a:r>
              <a:rPr lang="en-GB" sz="1800">
                <a:solidFill>
                  <a:srgbClr val="9BD5D6"/>
                </a:solidFill>
              </a:rPr>
              <a:t>Environmental and Social Impact of Energy Transition</a:t>
            </a:r>
            <a:endParaRPr sz="1800">
              <a:solidFill>
                <a:srgbClr val="9BD5D6"/>
              </a:solidFill>
            </a:endParaRPr>
          </a:p>
        </p:txBody>
      </p:sp>
      <p:sp>
        <p:nvSpPr>
          <p:cNvPr id="959" name="Google Shape;959;p4"/>
          <p:cNvSpPr>
            <a:spLocks noGrp="1"/>
          </p:cNvSpPr>
          <p:nvPr>
            <p:ph type="pic" idx="2"/>
          </p:nvPr>
        </p:nvSpPr>
        <p:spPr>
          <a:xfrm>
            <a:off x="7812359" y="-1"/>
            <a:ext cx="1368153" cy="5715001"/>
          </a:xfrm>
          <a:prstGeom prst="rect">
            <a:avLst/>
          </a:prstGeom>
          <a:solidFill>
            <a:schemeClr val="dk2"/>
          </a:solidFill>
          <a:ln>
            <a:noFill/>
          </a:ln>
        </p:spPr>
        <p:txBody>
          <a:bodyPr/>
          <a:lstStyle/>
          <a:p>
            <a:endParaRPr lang="en-GB"/>
          </a:p>
        </p:txBody>
      </p:sp>
      <p:pic>
        <p:nvPicPr>
          <p:cNvPr id="960" name="Google Shape;960;p4" descr="Imagen que contiene nombre de la empresa&#10;&#10;Descripción generada automáticamente"/>
          <p:cNvPicPr preferRelativeResize="0"/>
          <p:nvPr/>
        </p:nvPicPr>
        <p:blipFill rotWithShape="1">
          <a:blip r:embed="rId3">
            <a:alphaModFix/>
          </a:blip>
          <a:srcRect l="21306" t="60687" r="60810" b="14796"/>
          <a:stretch/>
        </p:blipFill>
        <p:spPr>
          <a:xfrm>
            <a:off x="2798857" y="3347702"/>
            <a:ext cx="2055512" cy="617777"/>
          </a:xfrm>
          <a:prstGeom prst="rect">
            <a:avLst/>
          </a:prstGeom>
          <a:noFill/>
          <a:ln>
            <a:noFill/>
          </a:ln>
        </p:spPr>
      </p:pic>
      <p:pic>
        <p:nvPicPr>
          <p:cNvPr id="961" name="Google Shape;961;p4" descr="Imagen que contiene Texto&#10;&#10;Descripción generada automáticamente"/>
          <p:cNvPicPr preferRelativeResize="0"/>
          <p:nvPr/>
        </p:nvPicPr>
        <p:blipFill rotWithShape="1">
          <a:blip r:embed="rId4">
            <a:alphaModFix/>
          </a:blip>
          <a:srcRect/>
          <a:stretch/>
        </p:blipFill>
        <p:spPr>
          <a:xfrm>
            <a:off x="8104561" y="161178"/>
            <a:ext cx="783747" cy="765994"/>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65"/>
        <p:cNvGrpSpPr/>
        <p:nvPr/>
      </p:nvGrpSpPr>
      <p:grpSpPr>
        <a:xfrm>
          <a:off x="0" y="0"/>
          <a:ext cx="0" cy="0"/>
          <a:chOff x="0" y="0"/>
          <a:chExt cx="0" cy="0"/>
        </a:xfrm>
      </p:grpSpPr>
      <p:sp>
        <p:nvSpPr>
          <p:cNvPr id="966" name="Google Shape;966;g2741b15b793_0_9"/>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MODERADOR</a:t>
            </a:r>
            <a:endParaRPr/>
          </a:p>
        </p:txBody>
      </p:sp>
      <p:sp>
        <p:nvSpPr>
          <p:cNvPr id="967" name="Google Shape;967;g2741b15b793_0_9"/>
          <p:cNvSpPr txBox="1">
            <a:spLocks noGrp="1"/>
          </p:cNvSpPr>
          <p:nvPr>
            <p:ph type="body" idx="1"/>
          </p:nvPr>
        </p:nvSpPr>
        <p:spPr>
          <a:xfrm>
            <a:off x="3763975" y="1710300"/>
            <a:ext cx="4911900" cy="3585300"/>
          </a:xfrm>
          <a:prstGeom prst="rect">
            <a:avLst/>
          </a:prstGeom>
          <a:noFill/>
          <a:ln>
            <a:noFill/>
          </a:ln>
        </p:spPr>
        <p:txBody>
          <a:bodyPr spcFirstLastPara="1" wrap="square" lIns="91425" tIns="45700" rIns="91425" bIns="45700" anchor="t" anchorCtr="0">
            <a:normAutofit lnSpcReduction="10000"/>
          </a:bodyPr>
          <a:lstStyle/>
          <a:p>
            <a:pPr marL="88900" lvl="0" indent="0" algn="just" rtl="0">
              <a:lnSpc>
                <a:spcPct val="136363"/>
              </a:lnSpc>
              <a:spcBef>
                <a:spcPts val="440"/>
              </a:spcBef>
              <a:spcAft>
                <a:spcPts val="0"/>
              </a:spcAft>
              <a:buSzPts val="2200"/>
              <a:buNone/>
            </a:pPr>
            <a:r>
              <a:rPr lang="en-GB"/>
              <a:t>Investigador del Consejo Nacional de Investigaciones Científicas y Técnicas (CONICET) y vicedirector del Centro de Investigaciones para la Transformación, de la Escuela de Economía y Negocios de la Universidad de San Martín (CENIT-EEyN-UNSAM). Es licenciado en Economía (Universidad de Buenos Aires), con maestría en Relaciones Internacionales (Università di Bologna, Italia). En 2014, obtuvo su doctorado en Monash University (Australia). Sus proyectos de investigación actuales se focalizan en el estudio de la gobernanza y los procesos de aprendizaje tecnológico en el sector de recursos naturales, principalmente el litio.</a:t>
            </a:r>
            <a:endParaRPr/>
          </a:p>
        </p:txBody>
      </p:sp>
      <p:sp>
        <p:nvSpPr>
          <p:cNvPr id="968" name="Google Shape;968;g2741b15b793_0_9"/>
          <p:cNvSpPr txBox="1">
            <a:spLocks noGrp="1"/>
          </p:cNvSpPr>
          <p:nvPr>
            <p:ph type="body" idx="2"/>
          </p:nvPr>
        </p:nvSpPr>
        <p:spPr>
          <a:xfrm>
            <a:off x="569926" y="985850"/>
            <a:ext cx="8105700" cy="575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40"/>
              </a:spcBef>
              <a:spcAft>
                <a:spcPts val="0"/>
              </a:spcAft>
              <a:buClr>
                <a:schemeClr val="dk1"/>
              </a:buClr>
              <a:buSzPts val="2200"/>
              <a:buNone/>
            </a:pPr>
            <a:r>
              <a:rPr lang="en-GB" sz="2000" b="1"/>
              <a:t>Martín Obaya</a:t>
            </a:r>
            <a:r>
              <a:rPr lang="en-GB" sz="2000"/>
              <a:t>, CONICET-UNSAM (Argentina)</a:t>
            </a:r>
            <a:endParaRPr/>
          </a:p>
        </p:txBody>
      </p:sp>
      <p:sp>
        <p:nvSpPr>
          <p:cNvPr id="969" name="Google Shape;969;g2741b15b793_0_9"/>
          <p:cNvSpPr txBox="1">
            <a:spLocks noGrp="1"/>
          </p:cNvSpPr>
          <p:nvPr>
            <p:ph type="body" idx="6"/>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457200" lvl="0" indent="-228600" algn="l" rtl="0">
              <a:lnSpc>
                <a:spcPct val="100000"/>
              </a:lnSpc>
              <a:spcBef>
                <a:spcPts val="240"/>
              </a:spcBef>
              <a:spcAft>
                <a:spcPts val="0"/>
              </a:spcAft>
              <a:buClr>
                <a:schemeClr val="dk1"/>
              </a:buClr>
              <a:buSzPts val="1200"/>
              <a:buNone/>
            </a:pPr>
            <a:r>
              <a:rPr lang="en-GB" sz="1400"/>
              <a:t>mobaya@unsam.edu.ar</a:t>
            </a:r>
            <a:endParaRPr/>
          </a:p>
        </p:txBody>
      </p:sp>
      <p:pic>
        <p:nvPicPr>
          <p:cNvPr id="970" name="Google Shape;970;g2741b15b793_0_9"/>
          <p:cNvPicPr preferRelativeResize="0"/>
          <p:nvPr/>
        </p:nvPicPr>
        <p:blipFill rotWithShape="1">
          <a:blip r:embed="rId3">
            <a:alphaModFix/>
          </a:blip>
          <a:srcRect/>
          <a:stretch/>
        </p:blipFill>
        <p:spPr>
          <a:xfrm>
            <a:off x="297100" y="1801825"/>
            <a:ext cx="3255800" cy="3255800"/>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74"/>
        <p:cNvGrpSpPr/>
        <p:nvPr/>
      </p:nvGrpSpPr>
      <p:grpSpPr>
        <a:xfrm>
          <a:off x="0" y="0"/>
          <a:ext cx="0" cy="0"/>
          <a:chOff x="0" y="0"/>
          <a:chExt cx="0" cy="0"/>
        </a:xfrm>
      </p:grpSpPr>
      <p:sp>
        <p:nvSpPr>
          <p:cNvPr id="975" name="Google Shape;975;g2741b15b793_0_19"/>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sz="2000"/>
              <a:t>PANEL 5 Impacto Ambiental y Social de la Transición Energética</a:t>
            </a:r>
            <a:endParaRPr sz="2000"/>
          </a:p>
        </p:txBody>
      </p:sp>
      <p:sp>
        <p:nvSpPr>
          <p:cNvPr id="976" name="Google Shape;976;g2741b15b793_0_19"/>
          <p:cNvSpPr txBox="1">
            <a:spLocks noGrp="1"/>
          </p:cNvSpPr>
          <p:nvPr>
            <p:ph type="body" idx="1"/>
          </p:nvPr>
        </p:nvSpPr>
        <p:spPr>
          <a:xfrm>
            <a:off x="457200" y="1633363"/>
            <a:ext cx="8229600" cy="3471900"/>
          </a:xfrm>
          <a:prstGeom prst="rect">
            <a:avLst/>
          </a:prstGeom>
          <a:noFill/>
          <a:ln>
            <a:noFill/>
          </a:ln>
        </p:spPr>
        <p:txBody>
          <a:bodyPr spcFirstLastPara="1" wrap="square" lIns="91425" tIns="45700" rIns="91425" bIns="45700" anchor="t" anchorCtr="0">
            <a:normAutofit fontScale="85000" lnSpcReduction="10000"/>
          </a:bodyPr>
          <a:lstStyle/>
          <a:p>
            <a:pPr marL="546100" lvl="0" indent="-324836" algn="l" rtl="0">
              <a:lnSpc>
                <a:spcPct val="145454"/>
              </a:lnSpc>
              <a:spcBef>
                <a:spcPts val="440"/>
              </a:spcBef>
              <a:spcAft>
                <a:spcPts val="0"/>
              </a:spcAft>
              <a:buSzPct val="100000"/>
              <a:buFont typeface="Arial"/>
              <a:buAutoNum type="arabicPeriod"/>
            </a:pPr>
            <a:r>
              <a:rPr lang="en-GB" sz="1800"/>
              <a:t>(10 min) Presentación Panel 3</a:t>
            </a:r>
            <a:endParaRPr sz="1800"/>
          </a:p>
          <a:p>
            <a:pPr marL="546100" lvl="0" indent="-324836" algn="l" rtl="0">
              <a:lnSpc>
                <a:spcPct val="145454"/>
              </a:lnSpc>
              <a:spcBef>
                <a:spcPts val="440"/>
              </a:spcBef>
              <a:spcAft>
                <a:spcPts val="0"/>
              </a:spcAft>
              <a:buSzPct val="100000"/>
              <a:buFont typeface="Arial"/>
              <a:buAutoNum type="arabicPeriod"/>
            </a:pPr>
            <a:r>
              <a:rPr lang="en-GB" sz="1800"/>
              <a:t>(45 min) Impacto ambiental y social de la transición energética:</a:t>
            </a:r>
            <a:endParaRPr sz="1800"/>
          </a:p>
          <a:p>
            <a:pPr marL="914400" lvl="1" indent="-248738" algn="l" rtl="0">
              <a:lnSpc>
                <a:spcPct val="145454"/>
              </a:lnSpc>
              <a:spcBef>
                <a:spcPts val="440"/>
              </a:spcBef>
              <a:spcAft>
                <a:spcPts val="0"/>
              </a:spcAft>
              <a:buSzPct val="100000"/>
              <a:buChar char="−"/>
            </a:pPr>
            <a:r>
              <a:rPr lang="en-GB" sz="1800"/>
              <a:t>Retos para una transición energética justa. </a:t>
            </a:r>
            <a:endParaRPr sz="1800"/>
          </a:p>
          <a:p>
            <a:pPr marL="914400" lvl="1" indent="-248738" algn="l" rtl="0">
              <a:lnSpc>
                <a:spcPct val="145454"/>
              </a:lnSpc>
              <a:spcBef>
                <a:spcPts val="440"/>
              </a:spcBef>
              <a:spcAft>
                <a:spcPts val="0"/>
              </a:spcAft>
              <a:buSzPct val="100000"/>
              <a:buChar char="−"/>
            </a:pPr>
            <a:r>
              <a:rPr lang="en-GB" sz="1800"/>
              <a:t>¿Cómo se manifiestan los impactos de la transición en las comunidades locales?</a:t>
            </a:r>
            <a:endParaRPr sz="1800"/>
          </a:p>
          <a:p>
            <a:pPr marL="914400" lvl="1" indent="-248738" algn="l" rtl="0">
              <a:lnSpc>
                <a:spcPct val="145454"/>
              </a:lnSpc>
              <a:spcBef>
                <a:spcPts val="440"/>
              </a:spcBef>
              <a:spcAft>
                <a:spcPts val="0"/>
              </a:spcAft>
              <a:buSzPct val="100000"/>
              <a:buChar char="−"/>
            </a:pPr>
            <a:r>
              <a:rPr lang="en-GB" sz="1800"/>
              <a:t>¿Qué estrategias pueden adoptar los distintos niveles de gobierno y la cooperación internacional para abordar los desafíos ambientales y sociales de la transición?</a:t>
            </a:r>
            <a:endParaRPr sz="1800"/>
          </a:p>
          <a:p>
            <a:pPr marL="914400" lvl="1" indent="-248738" algn="l" rtl="0">
              <a:lnSpc>
                <a:spcPct val="145454"/>
              </a:lnSpc>
              <a:spcBef>
                <a:spcPts val="440"/>
              </a:spcBef>
              <a:spcAft>
                <a:spcPts val="0"/>
              </a:spcAft>
              <a:buSzPct val="100000"/>
              <a:buChar char="−"/>
            </a:pPr>
            <a:r>
              <a:rPr lang="en-GB" sz="1800"/>
              <a:t>¿Cómo pensar en este escenario la cooperación birregional entre América Latina y la Unión Europa?</a:t>
            </a:r>
            <a:endParaRPr sz="1800"/>
          </a:p>
          <a:p>
            <a:pPr marL="546100" lvl="0" indent="-324836" algn="l" rtl="0">
              <a:lnSpc>
                <a:spcPct val="145454"/>
              </a:lnSpc>
              <a:spcBef>
                <a:spcPts val="440"/>
              </a:spcBef>
              <a:spcAft>
                <a:spcPts val="0"/>
              </a:spcAft>
              <a:buSzPct val="100000"/>
              <a:buFont typeface="Arial"/>
              <a:buAutoNum type="arabicPeriod"/>
            </a:pPr>
            <a:r>
              <a:rPr lang="en-GB" sz="1800"/>
              <a:t>(15 min) Ruegos y preguntas</a:t>
            </a:r>
            <a:endParaRPr sz="1800"/>
          </a:p>
          <a:p>
            <a:pPr marL="457200" lvl="0" indent="-228600" algn="l" rtl="0">
              <a:lnSpc>
                <a:spcPct val="145454"/>
              </a:lnSpc>
              <a:spcBef>
                <a:spcPts val="440"/>
              </a:spcBef>
              <a:spcAft>
                <a:spcPts val="0"/>
              </a:spcAft>
              <a:buClr>
                <a:schemeClr val="dk1"/>
              </a:buClr>
              <a:buSzPct val="224500"/>
              <a:buNone/>
            </a:pPr>
            <a:endParaRPr/>
          </a:p>
        </p:txBody>
      </p:sp>
      <p:sp>
        <p:nvSpPr>
          <p:cNvPr id="977" name="Google Shape;977;g2741b15b793_0_19"/>
          <p:cNvSpPr txBox="1">
            <a:spLocks noGrp="1"/>
          </p:cNvSpPr>
          <p:nvPr>
            <p:ph type="body" idx="2"/>
          </p:nvPr>
        </p:nvSpPr>
        <p:spPr>
          <a:xfrm>
            <a:off x="468313" y="985838"/>
            <a:ext cx="8207400" cy="5754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r>
              <a:rPr lang="en-GB"/>
              <a:t>CONTENIDO</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81"/>
        <p:cNvGrpSpPr/>
        <p:nvPr/>
      </p:nvGrpSpPr>
      <p:grpSpPr>
        <a:xfrm>
          <a:off x="0" y="0"/>
          <a:ext cx="0" cy="0"/>
          <a:chOff x="0" y="0"/>
          <a:chExt cx="0" cy="0"/>
        </a:xfrm>
      </p:grpSpPr>
      <p:sp>
        <p:nvSpPr>
          <p:cNvPr id="982" name="Google Shape;982;g2741b15b793_0_26"/>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PANELISTA</a:t>
            </a:r>
            <a:endParaRPr/>
          </a:p>
        </p:txBody>
      </p:sp>
      <p:sp>
        <p:nvSpPr>
          <p:cNvPr id="983" name="Google Shape;983;g2741b15b793_0_26"/>
          <p:cNvSpPr txBox="1">
            <a:spLocks noGrp="1"/>
          </p:cNvSpPr>
          <p:nvPr>
            <p:ph type="body" idx="1"/>
          </p:nvPr>
        </p:nvSpPr>
        <p:spPr>
          <a:xfrm>
            <a:off x="3674025" y="1801825"/>
            <a:ext cx="5001600" cy="3585300"/>
          </a:xfrm>
          <a:prstGeom prst="rect">
            <a:avLst/>
          </a:prstGeom>
          <a:noFill/>
          <a:ln>
            <a:noFill/>
          </a:ln>
        </p:spPr>
        <p:txBody>
          <a:bodyPr spcFirstLastPara="1" wrap="square" lIns="91425" tIns="45700" rIns="91425" bIns="45700" anchor="t" anchorCtr="0">
            <a:normAutofit/>
          </a:bodyPr>
          <a:lstStyle/>
          <a:p>
            <a:pPr marL="88900" lvl="0" indent="0" algn="just" rtl="0">
              <a:lnSpc>
                <a:spcPct val="136363"/>
              </a:lnSpc>
              <a:spcBef>
                <a:spcPts val="440"/>
              </a:spcBef>
              <a:spcAft>
                <a:spcPts val="0"/>
              </a:spcAft>
              <a:buSzPts val="2200"/>
              <a:buNone/>
            </a:pPr>
            <a:r>
              <a:rPr lang="en-GB"/>
              <a:t>Antropólogo por la Pontificia Universidad Católica del Perú y Doctor en Historia Latinoamericana por la Universidad de Miami. Es investigador asociado del Centro de Estudios de Promoción del Desarrollo (DESCO, Lima), Integrante del Consejo Directivo del Seminario Permanente de Investigación Agraria (SEPIA, Lima), Presidente de la Junta de la coalición global </a:t>
            </a:r>
            <a:r>
              <a:rPr lang="en-GB" i="1"/>
              <a:t>Publish What You Pay</a:t>
            </a:r>
            <a:r>
              <a:rPr lang="en-GB"/>
              <a:t> (PWYP), y consultor independiente. Sus temas de interés son la población rural, el gobierno de los territorios, las industrias extractivas, el calentamiento global y la transición energética.</a:t>
            </a:r>
            <a:endParaRPr/>
          </a:p>
        </p:txBody>
      </p:sp>
      <p:sp>
        <p:nvSpPr>
          <p:cNvPr id="984" name="Google Shape;984;g2741b15b793_0_26"/>
          <p:cNvSpPr txBox="1">
            <a:spLocks noGrp="1"/>
          </p:cNvSpPr>
          <p:nvPr>
            <p:ph type="body" idx="2"/>
          </p:nvPr>
        </p:nvSpPr>
        <p:spPr>
          <a:xfrm>
            <a:off x="569926" y="985850"/>
            <a:ext cx="8105700" cy="575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40"/>
              </a:spcBef>
              <a:spcAft>
                <a:spcPts val="0"/>
              </a:spcAft>
              <a:buClr>
                <a:schemeClr val="dk1"/>
              </a:buClr>
              <a:buSzPts val="2200"/>
              <a:buNone/>
            </a:pPr>
            <a:r>
              <a:rPr lang="en-GB" sz="2000" b="1"/>
              <a:t>Carlos Monge</a:t>
            </a:r>
            <a:r>
              <a:rPr lang="en-GB" sz="2000"/>
              <a:t>, Publish What You Pay Coalition y Centro de Estudios y Promoción del Desarrollo (Perú)</a:t>
            </a:r>
            <a:endParaRPr sz="2000"/>
          </a:p>
        </p:txBody>
      </p:sp>
      <p:sp>
        <p:nvSpPr>
          <p:cNvPr id="985" name="Google Shape;985;g2741b15b793_0_26"/>
          <p:cNvSpPr txBox="1">
            <a:spLocks noGrp="1"/>
          </p:cNvSpPr>
          <p:nvPr>
            <p:ph type="body" idx="6"/>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457200" lvl="0" indent="-228600" algn="l" rtl="0">
              <a:lnSpc>
                <a:spcPct val="100000"/>
              </a:lnSpc>
              <a:spcBef>
                <a:spcPts val="240"/>
              </a:spcBef>
              <a:spcAft>
                <a:spcPts val="0"/>
              </a:spcAft>
              <a:buClr>
                <a:schemeClr val="dk1"/>
              </a:buClr>
              <a:buSzPts val="1200"/>
              <a:buNone/>
            </a:pPr>
            <a:r>
              <a:rPr lang="en-GB" sz="1400"/>
              <a:t>cmongesalgado@gmail.com</a:t>
            </a:r>
            <a:endParaRPr/>
          </a:p>
        </p:txBody>
      </p:sp>
      <p:pic>
        <p:nvPicPr>
          <p:cNvPr id="986" name="Google Shape;986;g2741b15b793_0_26"/>
          <p:cNvPicPr preferRelativeResize="0"/>
          <p:nvPr/>
        </p:nvPicPr>
        <p:blipFill rotWithShape="1">
          <a:blip r:embed="rId3">
            <a:alphaModFix/>
          </a:blip>
          <a:srcRect l="15898" r="21581"/>
          <a:stretch/>
        </p:blipFill>
        <p:spPr>
          <a:xfrm>
            <a:off x="569925" y="1862300"/>
            <a:ext cx="3095700" cy="3294945"/>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0"/>
        <p:cNvGrpSpPr/>
        <p:nvPr/>
      </p:nvGrpSpPr>
      <p:grpSpPr>
        <a:xfrm>
          <a:off x="0" y="0"/>
          <a:ext cx="0" cy="0"/>
          <a:chOff x="0" y="0"/>
          <a:chExt cx="0" cy="0"/>
        </a:xfrm>
      </p:grpSpPr>
      <p:sp>
        <p:nvSpPr>
          <p:cNvPr id="991" name="Google Shape;991;g2741b15b793_0_33"/>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PANELISTA</a:t>
            </a:r>
            <a:endParaRPr/>
          </a:p>
        </p:txBody>
      </p:sp>
      <p:sp>
        <p:nvSpPr>
          <p:cNvPr id="992" name="Google Shape;992;g2741b15b793_0_33"/>
          <p:cNvSpPr txBox="1">
            <a:spLocks noGrp="1"/>
          </p:cNvSpPr>
          <p:nvPr>
            <p:ph type="body" idx="1"/>
          </p:nvPr>
        </p:nvSpPr>
        <p:spPr>
          <a:xfrm>
            <a:off x="3313975" y="1710300"/>
            <a:ext cx="5361600" cy="3585300"/>
          </a:xfrm>
          <a:prstGeom prst="rect">
            <a:avLst/>
          </a:prstGeom>
          <a:noFill/>
          <a:ln>
            <a:noFill/>
          </a:ln>
        </p:spPr>
        <p:txBody>
          <a:bodyPr spcFirstLastPara="1" wrap="square" lIns="91425" tIns="45700" rIns="91425" bIns="45700" anchor="t" anchorCtr="0">
            <a:normAutofit/>
          </a:bodyPr>
          <a:lstStyle/>
          <a:p>
            <a:pPr marL="88900" lvl="0" indent="0" algn="just" rtl="0">
              <a:lnSpc>
                <a:spcPct val="136363"/>
              </a:lnSpc>
              <a:spcBef>
                <a:spcPts val="440"/>
              </a:spcBef>
              <a:spcAft>
                <a:spcPts val="0"/>
              </a:spcAft>
              <a:buSzPts val="2200"/>
              <a:buNone/>
            </a:pPr>
            <a:r>
              <a:rPr lang="en-GB"/>
              <a:t>Licenciada en Antropología por la Universidad Nacional de Salta y estudiante de doctorado en la Universidad de Buenos Aires. Actualmente, se desempeña como becaria doctoral del Consejo Nacional de Investigaciones Científicas y Técnicas (CONICET) de Argentina, en el Instituto de Investigaciones en Energía No Convencional (INENCO) en la provincia de Salta. Su investigación está conectada a la justicia energética y la ecología política de la minería de litio en el norte de Argentina. </a:t>
            </a:r>
            <a:endParaRPr/>
          </a:p>
        </p:txBody>
      </p:sp>
      <p:sp>
        <p:nvSpPr>
          <p:cNvPr id="993" name="Google Shape;993;g2741b15b793_0_33"/>
          <p:cNvSpPr txBox="1">
            <a:spLocks noGrp="1"/>
          </p:cNvSpPr>
          <p:nvPr>
            <p:ph type="body" idx="2"/>
          </p:nvPr>
        </p:nvSpPr>
        <p:spPr>
          <a:xfrm>
            <a:off x="569926" y="985850"/>
            <a:ext cx="8105700" cy="575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40"/>
              </a:spcBef>
              <a:spcAft>
                <a:spcPts val="0"/>
              </a:spcAft>
              <a:buClr>
                <a:schemeClr val="dk1"/>
              </a:buClr>
              <a:buSzPts val="2200"/>
              <a:buNone/>
            </a:pPr>
            <a:r>
              <a:rPr lang="en-GB" sz="2000" b="1"/>
              <a:t>Melisa Escosteguy</a:t>
            </a:r>
            <a:r>
              <a:rPr lang="en-GB" sz="2000"/>
              <a:t>, CONICET-INENCO-UNSa (Argentina)</a:t>
            </a:r>
            <a:endParaRPr/>
          </a:p>
        </p:txBody>
      </p:sp>
      <p:sp>
        <p:nvSpPr>
          <p:cNvPr id="994" name="Google Shape;994;g2741b15b793_0_33"/>
          <p:cNvSpPr txBox="1">
            <a:spLocks noGrp="1"/>
          </p:cNvSpPr>
          <p:nvPr>
            <p:ph type="body" idx="6"/>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457200" lvl="0" indent="-228600" algn="l" rtl="0">
              <a:lnSpc>
                <a:spcPct val="100000"/>
              </a:lnSpc>
              <a:spcBef>
                <a:spcPts val="240"/>
              </a:spcBef>
              <a:spcAft>
                <a:spcPts val="0"/>
              </a:spcAft>
              <a:buClr>
                <a:schemeClr val="dk1"/>
              </a:buClr>
              <a:buSzPts val="1200"/>
              <a:buNone/>
            </a:pPr>
            <a:r>
              <a:rPr lang="en-GB" sz="1400"/>
              <a:t>meliescosteguy@gmail.com</a:t>
            </a:r>
            <a:endParaRPr/>
          </a:p>
        </p:txBody>
      </p:sp>
      <p:pic>
        <p:nvPicPr>
          <p:cNvPr id="995" name="Google Shape;995;g2741b15b793_0_33"/>
          <p:cNvPicPr preferRelativeResize="0"/>
          <p:nvPr/>
        </p:nvPicPr>
        <p:blipFill rotWithShape="1">
          <a:blip r:embed="rId3">
            <a:alphaModFix/>
          </a:blip>
          <a:srcRect r="14295" b="8282"/>
          <a:stretch/>
        </p:blipFill>
        <p:spPr>
          <a:xfrm>
            <a:off x="692400" y="1710200"/>
            <a:ext cx="2306576" cy="3294649"/>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9"/>
        <p:cNvGrpSpPr/>
        <p:nvPr/>
      </p:nvGrpSpPr>
      <p:grpSpPr>
        <a:xfrm>
          <a:off x="0" y="0"/>
          <a:ext cx="0" cy="0"/>
          <a:chOff x="0" y="0"/>
          <a:chExt cx="0" cy="0"/>
        </a:xfrm>
      </p:grpSpPr>
      <p:sp>
        <p:nvSpPr>
          <p:cNvPr id="1000" name="Google Shape;1000;g2741b15b793_0_40"/>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PANELISTA</a:t>
            </a:r>
            <a:endParaRPr/>
          </a:p>
        </p:txBody>
      </p:sp>
      <p:sp>
        <p:nvSpPr>
          <p:cNvPr id="1001" name="Google Shape;1001;g2741b15b793_0_40"/>
          <p:cNvSpPr txBox="1">
            <a:spLocks noGrp="1"/>
          </p:cNvSpPr>
          <p:nvPr>
            <p:ph type="body" idx="1"/>
          </p:nvPr>
        </p:nvSpPr>
        <p:spPr>
          <a:xfrm>
            <a:off x="3248100" y="1717125"/>
            <a:ext cx="5474400" cy="3585300"/>
          </a:xfrm>
          <a:prstGeom prst="rect">
            <a:avLst/>
          </a:prstGeom>
          <a:noFill/>
          <a:ln>
            <a:noFill/>
          </a:ln>
        </p:spPr>
        <p:txBody>
          <a:bodyPr spcFirstLastPara="1" wrap="square" lIns="91425" tIns="45700" rIns="91425" bIns="45700" anchor="t" anchorCtr="0">
            <a:normAutofit/>
          </a:bodyPr>
          <a:lstStyle/>
          <a:p>
            <a:pPr marL="88900" lvl="0" indent="0" algn="just" rtl="0">
              <a:lnSpc>
                <a:spcPct val="136363"/>
              </a:lnSpc>
              <a:spcBef>
                <a:spcPts val="440"/>
              </a:spcBef>
              <a:spcAft>
                <a:spcPts val="0"/>
              </a:spcAft>
              <a:buSzPts val="2200"/>
              <a:buNone/>
            </a:pPr>
            <a:r>
              <a:rPr lang="en-GB"/>
              <a:t>Doctor en Ingeniería Química y profesor titular en la Universidad Rey Juan Carlos. Su investigación se centra en el almacenamiento de energía solar térmica y tecnologías de captura y almacenamiento de CO2, con más de 30 artículos publicados y varios premios de investigación en su haber. Actualmente, es Subdirector de Políticas Medioambientales en el gabinete de la Presidencia del Gobierno.</a:t>
            </a:r>
            <a:endParaRPr/>
          </a:p>
          <a:p>
            <a:pPr marL="88900" lvl="0" indent="0" algn="just" rtl="0">
              <a:lnSpc>
                <a:spcPct val="136363"/>
              </a:lnSpc>
              <a:spcBef>
                <a:spcPts val="440"/>
              </a:spcBef>
              <a:spcAft>
                <a:spcPts val="0"/>
              </a:spcAft>
              <a:buSzPts val="2200"/>
              <a:buNone/>
            </a:pPr>
            <a:endParaRPr/>
          </a:p>
        </p:txBody>
      </p:sp>
      <p:sp>
        <p:nvSpPr>
          <p:cNvPr id="1002" name="Google Shape;1002;g2741b15b793_0_40"/>
          <p:cNvSpPr txBox="1">
            <a:spLocks noGrp="1"/>
          </p:cNvSpPr>
          <p:nvPr>
            <p:ph type="body" idx="2"/>
          </p:nvPr>
        </p:nvSpPr>
        <p:spPr>
          <a:xfrm>
            <a:off x="457201" y="985850"/>
            <a:ext cx="8105700" cy="575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40"/>
              </a:spcBef>
              <a:spcAft>
                <a:spcPts val="0"/>
              </a:spcAft>
              <a:buClr>
                <a:schemeClr val="dk1"/>
              </a:buClr>
              <a:buSzPts val="2200"/>
              <a:buNone/>
            </a:pPr>
            <a:r>
              <a:rPr lang="en-GB" sz="2000" b="1"/>
              <a:t>Eloy Sanz</a:t>
            </a:r>
            <a:r>
              <a:rPr lang="en-GB" sz="2000"/>
              <a:t>, Presidencia del Gobierno (España)</a:t>
            </a:r>
            <a:endParaRPr/>
          </a:p>
        </p:txBody>
      </p:sp>
      <p:sp>
        <p:nvSpPr>
          <p:cNvPr id="1003" name="Google Shape;1003;g2741b15b793_0_40"/>
          <p:cNvSpPr txBox="1">
            <a:spLocks noGrp="1"/>
          </p:cNvSpPr>
          <p:nvPr>
            <p:ph type="body" idx="6"/>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457200" lvl="0" indent="-228600" algn="l" rtl="0">
              <a:lnSpc>
                <a:spcPct val="100000"/>
              </a:lnSpc>
              <a:spcBef>
                <a:spcPts val="240"/>
              </a:spcBef>
              <a:spcAft>
                <a:spcPts val="0"/>
              </a:spcAft>
              <a:buClr>
                <a:schemeClr val="dk1"/>
              </a:buClr>
              <a:buSzPts val="1200"/>
              <a:buNone/>
            </a:pPr>
            <a:endParaRPr/>
          </a:p>
        </p:txBody>
      </p:sp>
      <p:pic>
        <p:nvPicPr>
          <p:cNvPr id="1004" name="Google Shape;1004;g2741b15b793_0_40"/>
          <p:cNvPicPr preferRelativeResize="0"/>
          <p:nvPr/>
        </p:nvPicPr>
        <p:blipFill rotWithShape="1">
          <a:blip r:embed="rId3">
            <a:alphaModFix/>
          </a:blip>
          <a:srcRect/>
          <a:stretch/>
        </p:blipFill>
        <p:spPr>
          <a:xfrm>
            <a:off x="457200" y="1752150"/>
            <a:ext cx="2790900" cy="279090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009"/>
        <p:cNvGrpSpPr/>
        <p:nvPr/>
      </p:nvGrpSpPr>
      <p:grpSpPr>
        <a:xfrm>
          <a:off x="0" y="0"/>
          <a:ext cx="0" cy="0"/>
          <a:chOff x="0" y="0"/>
          <a:chExt cx="0" cy="0"/>
        </a:xfrm>
      </p:grpSpPr>
      <p:sp>
        <p:nvSpPr>
          <p:cNvPr id="1010" name="Google Shape;1010;g2e81c521395_7_1"/>
          <p:cNvSpPr txBox="1">
            <a:spLocks noGrp="1"/>
          </p:cNvSpPr>
          <p:nvPr>
            <p:ph type="body" idx="6"/>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011" name="Google Shape;1011;g2e81c521395_7_1"/>
          <p:cNvSpPr txBox="1"/>
          <p:nvPr/>
        </p:nvSpPr>
        <p:spPr>
          <a:xfrm>
            <a:off x="-258775" y="1110038"/>
            <a:ext cx="9144000" cy="11973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rgbClr val="000000"/>
              </a:buClr>
              <a:buSzPts val="3600"/>
              <a:buFont typeface="Arial"/>
              <a:buNone/>
            </a:pPr>
            <a:r>
              <a:rPr lang="en-GB" sz="3400" b="1" i="0" u="none" strike="noStrike" cap="none">
                <a:solidFill>
                  <a:schemeClr val="dk1"/>
                </a:solidFill>
                <a:latin typeface="Archivo"/>
                <a:ea typeface="Archivo"/>
                <a:cs typeface="Archivo"/>
                <a:sym typeface="Archivo"/>
              </a:rPr>
              <a:t>Impacto Ambiental y Social </a:t>
            </a:r>
            <a:br>
              <a:rPr lang="en-GB" sz="3400" b="1" i="0" u="none" strike="noStrike" cap="none">
                <a:solidFill>
                  <a:schemeClr val="dk1"/>
                </a:solidFill>
                <a:latin typeface="Archivo"/>
                <a:ea typeface="Archivo"/>
                <a:cs typeface="Archivo"/>
                <a:sym typeface="Archivo"/>
              </a:rPr>
            </a:br>
            <a:r>
              <a:rPr lang="en-GB" sz="3400" b="1" i="0" u="none" strike="noStrike" cap="none">
                <a:solidFill>
                  <a:schemeClr val="dk1"/>
                </a:solidFill>
                <a:latin typeface="Archivo"/>
                <a:ea typeface="Archivo"/>
                <a:cs typeface="Archivo"/>
                <a:sym typeface="Archivo"/>
              </a:rPr>
              <a:t>de la Transición Energética</a:t>
            </a:r>
            <a:endParaRPr sz="3400" b="1" i="0" u="none" strike="noStrike" cap="none">
              <a:solidFill>
                <a:schemeClr val="dk1"/>
              </a:solidFill>
              <a:latin typeface="Archivo"/>
              <a:ea typeface="Archivo"/>
              <a:cs typeface="Archivo"/>
              <a:sym typeface="Archivo"/>
            </a:endParaRPr>
          </a:p>
        </p:txBody>
      </p:sp>
      <p:sp>
        <p:nvSpPr>
          <p:cNvPr id="1012" name="Google Shape;1012;g2e81c521395_7_1"/>
          <p:cNvSpPr txBox="1"/>
          <p:nvPr/>
        </p:nvSpPr>
        <p:spPr>
          <a:xfrm>
            <a:off x="-152400" y="2608047"/>
            <a:ext cx="9144000" cy="2619000"/>
          </a:xfrm>
          <a:prstGeom prst="rect">
            <a:avLst/>
          </a:prstGeom>
          <a:noFill/>
          <a:ln>
            <a:noFill/>
          </a:ln>
        </p:spPr>
        <p:txBody>
          <a:bodyPr spcFirstLastPara="1" wrap="square" lIns="91425" tIns="45700" rIns="91425" bIns="45700" anchor="t" anchorCtr="0">
            <a:normAutofit fontScale="85000" lnSpcReduction="20000"/>
          </a:bodyPr>
          <a:lstStyle/>
          <a:p>
            <a:pPr marL="0" marR="0" lvl="0" indent="0" algn="ctr" rtl="0">
              <a:lnSpc>
                <a:spcPct val="100000"/>
              </a:lnSpc>
              <a:spcBef>
                <a:spcPts val="0"/>
              </a:spcBef>
              <a:spcAft>
                <a:spcPts val="0"/>
              </a:spcAft>
              <a:buClr>
                <a:srgbClr val="000000"/>
              </a:buClr>
              <a:buSzPct val="171428"/>
              <a:buFont typeface="Arial"/>
              <a:buNone/>
            </a:pPr>
            <a:r>
              <a:rPr lang="en-GB" sz="1400" b="0" i="0" u="none" strike="noStrike" cap="none">
                <a:solidFill>
                  <a:schemeClr val="dk1"/>
                </a:solidFill>
                <a:latin typeface="Archivo"/>
                <a:ea typeface="Archivo"/>
                <a:cs typeface="Archivo"/>
                <a:sym typeface="Archivo"/>
              </a:rPr>
              <a:t>Carlos Monge</a:t>
            </a: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1000"/>
              </a:spcBef>
              <a:spcAft>
                <a:spcPts val="0"/>
              </a:spcAft>
              <a:buClr>
                <a:srgbClr val="000000"/>
              </a:buClr>
              <a:buSzPct val="171428"/>
              <a:buFont typeface="Arial"/>
              <a:buNone/>
            </a:pPr>
            <a:r>
              <a:rPr lang="en-GB" sz="1400" b="0" i="0" u="none" strike="noStrike" cap="none">
                <a:solidFill>
                  <a:schemeClr val="dk1"/>
                </a:solidFill>
                <a:latin typeface="Archivo"/>
                <a:ea typeface="Archivo"/>
                <a:cs typeface="Archivo"/>
                <a:sym typeface="Archivo"/>
              </a:rPr>
              <a:t>26 de junio de 2024 </a:t>
            </a: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1000"/>
              </a:spcBef>
              <a:spcAft>
                <a:spcPts val="0"/>
              </a:spcAft>
              <a:buClr>
                <a:srgbClr val="000000"/>
              </a:buClr>
              <a:buSzPct val="171428"/>
              <a:buFont typeface="Arial"/>
              <a:buNone/>
            </a:pP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1000"/>
              </a:spcBef>
              <a:spcAft>
                <a:spcPts val="0"/>
              </a:spcAft>
              <a:buClr>
                <a:srgbClr val="000000"/>
              </a:buClr>
              <a:buSzPct val="171428"/>
              <a:buFont typeface="Arial"/>
              <a:buNone/>
            </a:pPr>
            <a:r>
              <a:rPr lang="en-GB" sz="1400" b="0" i="0" u="none" strike="noStrike" cap="none">
                <a:solidFill>
                  <a:schemeClr val="dk1"/>
                </a:solidFill>
                <a:latin typeface="Archivo"/>
                <a:ea typeface="Archivo"/>
                <a:cs typeface="Archivo"/>
                <a:sym typeface="Archivo"/>
              </a:rPr>
              <a:t>ENERGYTRAN</a:t>
            </a: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1000"/>
              </a:spcBef>
              <a:spcAft>
                <a:spcPts val="0"/>
              </a:spcAft>
              <a:buClr>
                <a:srgbClr val="000000"/>
              </a:buClr>
              <a:buSzPct val="171428"/>
              <a:buFont typeface="Arial"/>
              <a:buNone/>
            </a:pPr>
            <a:r>
              <a:rPr lang="en-GB" sz="1400" b="0" i="0" u="none" strike="noStrike" cap="none">
                <a:solidFill>
                  <a:schemeClr val="dk1"/>
                </a:solidFill>
                <a:latin typeface="Archivo"/>
                <a:ea typeface="Archivo"/>
                <a:cs typeface="Archivo"/>
                <a:sym typeface="Archivo"/>
              </a:rPr>
              <a:t>Fortaleciendo la Cooperación Europa-América Latina</a:t>
            </a: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1000"/>
              </a:spcBef>
              <a:spcAft>
                <a:spcPts val="0"/>
              </a:spcAft>
              <a:buClr>
                <a:srgbClr val="000000"/>
              </a:buClr>
              <a:buSzPct val="171428"/>
              <a:buFont typeface="Arial"/>
              <a:buNone/>
            </a:pPr>
            <a:r>
              <a:rPr lang="en-GB" sz="1400" b="0" i="0" u="none" strike="noStrike" cap="none">
                <a:solidFill>
                  <a:schemeClr val="dk1"/>
                </a:solidFill>
                <a:latin typeface="Archivo"/>
                <a:ea typeface="Archivo"/>
                <a:cs typeface="Archivo"/>
                <a:sym typeface="Archivo"/>
              </a:rPr>
              <a:t>en la Transición Energética</a:t>
            </a: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1000"/>
              </a:spcBef>
              <a:spcAft>
                <a:spcPts val="0"/>
              </a:spcAft>
              <a:buClr>
                <a:srgbClr val="000000"/>
              </a:buClr>
              <a:buSzPct val="100000"/>
              <a:buFont typeface="Arial"/>
              <a:buNone/>
            </a:pPr>
            <a:r>
              <a:rPr lang="en-GB" sz="1400" b="0" i="0" u="none" strike="noStrike" cap="none">
                <a:solidFill>
                  <a:schemeClr val="dk1"/>
                </a:solidFill>
                <a:latin typeface="Archivo"/>
                <a:ea typeface="Archivo"/>
                <a:cs typeface="Archivo"/>
                <a:sym typeface="Archivo"/>
              </a:rPr>
              <a:t>Explorando Tecnologías, Políticas y Prácticas Innovadoras </a:t>
            </a:r>
            <a:endParaRPr sz="2400" b="0" i="0" u="none" strike="noStrike" cap="none">
              <a:solidFill>
                <a:srgbClr val="000000"/>
              </a:solidFill>
              <a:latin typeface="Calibri"/>
              <a:ea typeface="Calibri"/>
              <a:cs typeface="Calibri"/>
              <a:sym typeface="Calibri"/>
            </a:endParaRPr>
          </a:p>
          <a:p>
            <a:pPr marL="0" marR="0" lvl="0" indent="0" algn="ctr" rtl="0">
              <a:lnSpc>
                <a:spcPct val="100000"/>
              </a:lnSpc>
              <a:spcBef>
                <a:spcPts val="1000"/>
              </a:spcBef>
              <a:spcAft>
                <a:spcPts val="0"/>
              </a:spcAft>
              <a:buClr>
                <a:srgbClr val="000000"/>
              </a:buClr>
              <a:buSzPct val="100000"/>
              <a:buFont typeface="Arial"/>
              <a:buNone/>
            </a:pPr>
            <a:br>
              <a:rPr lang="en-GB" sz="2400" b="0" i="0" u="none" strike="noStrike" cap="none">
                <a:solidFill>
                  <a:srgbClr val="000000"/>
                </a:solidFill>
                <a:latin typeface="Calibri"/>
                <a:ea typeface="Calibri"/>
                <a:cs typeface="Calibri"/>
                <a:sym typeface="Calibri"/>
              </a:rPr>
            </a:br>
            <a:endParaRPr sz="2400" b="0" i="0" u="none" strike="noStrike" cap="none">
              <a:solidFill>
                <a:srgbClr val="000000"/>
              </a:solidFill>
              <a:latin typeface="Calibri"/>
              <a:ea typeface="Calibri"/>
              <a:cs typeface="Calibri"/>
              <a:sym typeface="Calibri"/>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017"/>
        <p:cNvGrpSpPr/>
        <p:nvPr/>
      </p:nvGrpSpPr>
      <p:grpSpPr>
        <a:xfrm>
          <a:off x="0" y="0"/>
          <a:ext cx="0" cy="0"/>
          <a:chOff x="0" y="0"/>
          <a:chExt cx="0" cy="0"/>
        </a:xfrm>
      </p:grpSpPr>
      <p:sp>
        <p:nvSpPr>
          <p:cNvPr id="1018" name="Google Shape;1018;g2e8570397da_0_0"/>
          <p:cNvSpPr txBox="1">
            <a:spLocks noGrp="1"/>
          </p:cNvSpPr>
          <p:nvPr>
            <p:ph type="body" idx="6"/>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019" name="Google Shape;1019;g2e8570397da_0_0"/>
          <p:cNvSpPr txBox="1">
            <a:spLocks noGrp="1"/>
          </p:cNvSpPr>
          <p:nvPr>
            <p:ph type="title"/>
          </p:nvPr>
        </p:nvSpPr>
        <p:spPr>
          <a:xfrm>
            <a:off x="471506" y="24950"/>
            <a:ext cx="8672400" cy="920700"/>
          </a:xfrm>
          <a:prstGeom prst="rect">
            <a:avLst/>
          </a:prstGeom>
          <a:noFill/>
          <a:ln>
            <a:noFill/>
          </a:ln>
        </p:spPr>
        <p:txBody>
          <a:bodyPr spcFirstLastPara="1" wrap="square" lIns="71100" tIns="35550" rIns="71100" bIns="35550" anchor="ctr" anchorCtr="0">
            <a:noAutofit/>
          </a:bodyPr>
          <a:lstStyle/>
          <a:p>
            <a:pPr marL="0" lvl="0" indent="0" algn="l" rtl="0">
              <a:lnSpc>
                <a:spcPct val="90000"/>
              </a:lnSpc>
              <a:spcBef>
                <a:spcPts val="0"/>
              </a:spcBef>
              <a:spcAft>
                <a:spcPts val="0"/>
              </a:spcAft>
              <a:buClr>
                <a:schemeClr val="dk1"/>
              </a:buClr>
              <a:buSzPts val="3060"/>
              <a:buFont typeface="Calibri"/>
              <a:buNone/>
            </a:pPr>
            <a:r>
              <a:rPr lang="en-GB" sz="2160"/>
              <a:t>Los retos que nos plantea la transición energética para ser justa</a:t>
            </a:r>
            <a:endParaRPr sz="2160"/>
          </a:p>
        </p:txBody>
      </p:sp>
      <p:grpSp>
        <p:nvGrpSpPr>
          <p:cNvPr id="1020" name="Google Shape;1020;g2e8570397da_0_0"/>
          <p:cNvGrpSpPr/>
          <p:nvPr/>
        </p:nvGrpSpPr>
        <p:grpSpPr>
          <a:xfrm>
            <a:off x="628650" y="1522947"/>
            <a:ext cx="7886699" cy="3622816"/>
            <a:chOff x="0" y="1912"/>
            <a:chExt cx="10515599" cy="4347553"/>
          </a:xfrm>
        </p:grpSpPr>
        <p:sp>
          <p:nvSpPr>
            <p:cNvPr id="1021" name="Google Shape;1021;g2e8570397da_0_0"/>
            <p:cNvSpPr/>
            <p:nvPr/>
          </p:nvSpPr>
          <p:spPr>
            <a:xfrm rot="5400000">
              <a:off x="6816299" y="-2945081"/>
              <a:ext cx="668700" cy="6729900"/>
            </a:xfrm>
            <a:prstGeom prst="round2SameRect">
              <a:avLst>
                <a:gd name="adj1" fmla="val 16667"/>
                <a:gd name="adj2" fmla="val 0"/>
              </a:avLst>
            </a:prstGeom>
            <a:solidFill>
              <a:srgbClr val="CCD3EA">
                <a:alpha val="88627"/>
              </a:srgbClr>
            </a:solidFill>
            <a:ln w="12700" cap="flat" cmpd="sng">
              <a:solidFill>
                <a:srgbClr val="CCD3EA">
                  <a:alpha val="88627"/>
                </a:srgbClr>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2" name="Google Shape;1022;g2e8570397da_0_0"/>
            <p:cNvSpPr txBox="1"/>
            <p:nvPr/>
          </p:nvSpPr>
          <p:spPr>
            <a:xfrm>
              <a:off x="3785615" y="118169"/>
              <a:ext cx="6697200" cy="603600"/>
            </a:xfrm>
            <a:prstGeom prst="rect">
              <a:avLst/>
            </a:prstGeom>
            <a:noFill/>
            <a:ln>
              <a:noFill/>
            </a:ln>
          </p:spPr>
          <p:txBody>
            <a:bodyPr spcFirstLastPara="1" wrap="square" lIns="32600" tIns="16300" rIns="32600" bIns="16300" anchor="ctr" anchorCtr="0">
              <a:noAutofit/>
            </a:bodyPr>
            <a:lstStyle/>
            <a:p>
              <a:pPr marL="50800" marR="0" lvl="1" indent="-60325" algn="l" rtl="0">
                <a:lnSpc>
                  <a:spcPct val="90000"/>
                </a:lnSpc>
                <a:spcBef>
                  <a:spcPts val="0"/>
                </a:spcBef>
                <a:spcAft>
                  <a:spcPts val="0"/>
                </a:spcAft>
                <a:buClr>
                  <a:schemeClr val="dk1"/>
                </a:buClr>
                <a:buSzPts val="950"/>
                <a:buFont typeface="Calibri"/>
                <a:buChar char="•"/>
              </a:pPr>
              <a:r>
                <a:rPr lang="en-GB" sz="950" b="0" i="0" u="none" strike="noStrike" cap="none">
                  <a:solidFill>
                    <a:schemeClr val="dk1"/>
                  </a:solidFill>
                  <a:latin typeface="Calibri"/>
                  <a:ea typeface="Calibri"/>
                  <a:cs typeface="Calibri"/>
                  <a:sym typeface="Calibri"/>
                </a:rPr>
                <a:t>Frenar las emisiones resultante de la actividad agropecuaria, el cambio de uso de suelo y la deforestación</a:t>
              </a:r>
              <a:endParaRPr sz="950" b="0" i="0" u="none" strike="noStrike" cap="none">
                <a:solidFill>
                  <a:srgbClr val="000000"/>
                </a:solidFill>
                <a:latin typeface="Arial"/>
                <a:ea typeface="Arial"/>
                <a:cs typeface="Arial"/>
                <a:sym typeface="Arial"/>
              </a:endParaRPr>
            </a:p>
            <a:p>
              <a:pPr marL="50800" marR="0" lvl="1" indent="-60325" algn="l" rtl="0">
                <a:lnSpc>
                  <a:spcPct val="90000"/>
                </a:lnSpc>
                <a:spcBef>
                  <a:spcPts val="100"/>
                </a:spcBef>
                <a:spcAft>
                  <a:spcPts val="0"/>
                </a:spcAft>
                <a:buClr>
                  <a:schemeClr val="dk1"/>
                </a:buClr>
                <a:buSzPts val="950"/>
                <a:buFont typeface="Calibri"/>
                <a:buChar char="•"/>
              </a:pPr>
              <a:r>
                <a:rPr lang="en-GB" sz="950" b="0" i="0" u="none" strike="noStrike" cap="none">
                  <a:solidFill>
                    <a:schemeClr val="dk1"/>
                  </a:solidFill>
                  <a:latin typeface="Calibri"/>
                  <a:ea typeface="Calibri"/>
                  <a:cs typeface="Calibri"/>
                  <a:sym typeface="Calibri"/>
                </a:rPr>
                <a:t>Implementar el declive planificado de la generación, refinamiento, exportación y consumo de las energías fósiles (carbón, petróleo y gas)</a:t>
              </a:r>
              <a:endParaRPr sz="950" b="0" i="0" u="none" strike="noStrike" cap="none">
                <a:solidFill>
                  <a:srgbClr val="000000"/>
                </a:solidFill>
                <a:latin typeface="Arial"/>
                <a:ea typeface="Arial"/>
                <a:cs typeface="Arial"/>
                <a:sym typeface="Arial"/>
              </a:endParaRPr>
            </a:p>
          </p:txBody>
        </p:sp>
        <p:sp>
          <p:nvSpPr>
            <p:cNvPr id="1023" name="Google Shape;1023;g2e8570397da_0_0"/>
            <p:cNvSpPr/>
            <p:nvPr/>
          </p:nvSpPr>
          <p:spPr>
            <a:xfrm>
              <a:off x="0" y="1912"/>
              <a:ext cx="3785700" cy="836100"/>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4" name="Google Shape;1024;g2e8570397da_0_0"/>
            <p:cNvSpPr txBox="1"/>
            <p:nvPr/>
          </p:nvSpPr>
          <p:spPr>
            <a:xfrm>
              <a:off x="40813" y="42725"/>
              <a:ext cx="3704100" cy="754500"/>
            </a:xfrm>
            <a:prstGeom prst="rect">
              <a:avLst/>
            </a:prstGeom>
            <a:noFill/>
            <a:ln>
              <a:noFill/>
            </a:ln>
          </p:spPr>
          <p:txBody>
            <a:bodyPr spcFirstLastPara="1" wrap="square" lIns="124450" tIns="62225" rIns="124450" bIns="62225" anchor="ctr" anchorCtr="0">
              <a:noAutofit/>
            </a:bodyPr>
            <a:lstStyle/>
            <a:p>
              <a:pPr marL="0" marR="0" lvl="0" indent="0" algn="ctr" rtl="0">
                <a:lnSpc>
                  <a:spcPct val="90000"/>
                </a:lnSpc>
                <a:spcBef>
                  <a:spcPts val="0"/>
                </a:spcBef>
                <a:spcAft>
                  <a:spcPts val="0"/>
                </a:spcAft>
                <a:buClr>
                  <a:schemeClr val="lt1"/>
                </a:buClr>
                <a:buSzPts val="3300"/>
                <a:buFont typeface="Calibri"/>
                <a:buNone/>
              </a:pPr>
              <a:r>
                <a:rPr lang="en-GB" sz="3300" b="0" i="0" u="none" strike="noStrike" cap="none">
                  <a:solidFill>
                    <a:schemeClr val="lt1"/>
                  </a:solidFill>
                  <a:latin typeface="Calibri"/>
                  <a:ea typeface="Calibri"/>
                  <a:cs typeface="Calibri"/>
                  <a:sym typeface="Calibri"/>
                </a:rPr>
                <a:t>Reto 1</a:t>
              </a:r>
              <a:endParaRPr sz="1100" b="0" i="0" u="none" strike="noStrike" cap="none">
                <a:solidFill>
                  <a:srgbClr val="000000"/>
                </a:solidFill>
                <a:latin typeface="Arial"/>
                <a:ea typeface="Arial"/>
                <a:cs typeface="Arial"/>
                <a:sym typeface="Arial"/>
              </a:endParaRPr>
            </a:p>
          </p:txBody>
        </p:sp>
        <p:sp>
          <p:nvSpPr>
            <p:cNvPr id="1025" name="Google Shape;1025;g2e8570397da_0_0"/>
            <p:cNvSpPr/>
            <p:nvPr/>
          </p:nvSpPr>
          <p:spPr>
            <a:xfrm rot="5400000">
              <a:off x="6816299" y="-2067218"/>
              <a:ext cx="668700" cy="6729900"/>
            </a:xfrm>
            <a:prstGeom prst="round2SameRect">
              <a:avLst>
                <a:gd name="adj1" fmla="val 16667"/>
                <a:gd name="adj2" fmla="val 0"/>
              </a:avLst>
            </a:prstGeom>
            <a:solidFill>
              <a:srgbClr val="CCD3EA">
                <a:alpha val="88627"/>
              </a:srgbClr>
            </a:solidFill>
            <a:ln w="12700" cap="flat" cmpd="sng">
              <a:solidFill>
                <a:srgbClr val="CCD3EA">
                  <a:alpha val="88627"/>
                </a:srgbClr>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6" name="Google Shape;1026;g2e8570397da_0_0"/>
            <p:cNvSpPr txBox="1"/>
            <p:nvPr/>
          </p:nvSpPr>
          <p:spPr>
            <a:xfrm>
              <a:off x="3785615" y="996032"/>
              <a:ext cx="6697200" cy="603600"/>
            </a:xfrm>
            <a:prstGeom prst="rect">
              <a:avLst/>
            </a:prstGeom>
            <a:noFill/>
            <a:ln>
              <a:noFill/>
            </a:ln>
          </p:spPr>
          <p:txBody>
            <a:bodyPr spcFirstLastPara="1" wrap="square" lIns="32600" tIns="16300" rIns="32600" bIns="16300" anchor="ctr" anchorCtr="0">
              <a:noAutofit/>
            </a:bodyPr>
            <a:lstStyle/>
            <a:p>
              <a:pPr marL="50800" marR="0" lvl="1" indent="-50800" algn="l" rtl="0">
                <a:lnSpc>
                  <a:spcPct val="90000"/>
                </a:lnSpc>
                <a:spcBef>
                  <a:spcPts val="0"/>
                </a:spcBef>
                <a:spcAft>
                  <a:spcPts val="0"/>
                </a:spcAft>
                <a:buClr>
                  <a:schemeClr val="dk1"/>
                </a:buClr>
                <a:buSzPts val="1000"/>
                <a:buFont typeface="Calibri"/>
                <a:buChar char="•"/>
              </a:pPr>
              <a:r>
                <a:rPr lang="en-GB" sz="1000" b="0" i="0" u="none" strike="noStrike" cap="none">
                  <a:solidFill>
                    <a:schemeClr val="dk1"/>
                  </a:solidFill>
                  <a:latin typeface="Calibri"/>
                  <a:ea typeface="Calibri"/>
                  <a:cs typeface="Calibri"/>
                  <a:sym typeface="Calibri"/>
                </a:rPr>
                <a:t>Negociar las condiciones de la generación, distribución y consumo de las energías renovables no convencionales (eólicas, solares, geotérmicas, hidro de pequeña escala)</a:t>
              </a:r>
              <a:endParaRPr sz="1200" b="0" i="0" u="none" strike="noStrike" cap="none">
                <a:solidFill>
                  <a:srgbClr val="000000"/>
                </a:solidFill>
                <a:latin typeface="Arial"/>
                <a:ea typeface="Arial"/>
                <a:cs typeface="Arial"/>
                <a:sym typeface="Arial"/>
              </a:endParaRPr>
            </a:p>
          </p:txBody>
        </p:sp>
        <p:sp>
          <p:nvSpPr>
            <p:cNvPr id="1027" name="Google Shape;1027;g2e8570397da_0_0"/>
            <p:cNvSpPr/>
            <p:nvPr/>
          </p:nvSpPr>
          <p:spPr>
            <a:xfrm>
              <a:off x="0" y="879775"/>
              <a:ext cx="3785700" cy="836100"/>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8" name="Google Shape;1028;g2e8570397da_0_0"/>
            <p:cNvSpPr txBox="1"/>
            <p:nvPr/>
          </p:nvSpPr>
          <p:spPr>
            <a:xfrm>
              <a:off x="40813" y="920588"/>
              <a:ext cx="3704100" cy="754500"/>
            </a:xfrm>
            <a:prstGeom prst="rect">
              <a:avLst/>
            </a:prstGeom>
            <a:noFill/>
            <a:ln>
              <a:noFill/>
            </a:ln>
          </p:spPr>
          <p:txBody>
            <a:bodyPr spcFirstLastPara="1" wrap="square" lIns="124450" tIns="62225" rIns="124450" bIns="62225" anchor="ctr" anchorCtr="0">
              <a:noAutofit/>
            </a:bodyPr>
            <a:lstStyle/>
            <a:p>
              <a:pPr marL="0" marR="0" lvl="0" indent="0" algn="ctr" rtl="0">
                <a:lnSpc>
                  <a:spcPct val="90000"/>
                </a:lnSpc>
                <a:spcBef>
                  <a:spcPts val="0"/>
                </a:spcBef>
                <a:spcAft>
                  <a:spcPts val="0"/>
                </a:spcAft>
                <a:buClr>
                  <a:schemeClr val="lt1"/>
                </a:buClr>
                <a:buSzPts val="3300"/>
                <a:buFont typeface="Calibri"/>
                <a:buNone/>
              </a:pPr>
              <a:r>
                <a:rPr lang="en-GB" sz="3300" b="0" i="0" u="none" strike="noStrike" cap="none">
                  <a:solidFill>
                    <a:schemeClr val="lt1"/>
                  </a:solidFill>
                  <a:latin typeface="Calibri"/>
                  <a:ea typeface="Calibri"/>
                  <a:cs typeface="Calibri"/>
                  <a:sym typeface="Calibri"/>
                </a:rPr>
                <a:t>Reto 2</a:t>
              </a:r>
              <a:endParaRPr sz="1100" b="0" i="0" u="none" strike="noStrike" cap="none">
                <a:solidFill>
                  <a:srgbClr val="000000"/>
                </a:solidFill>
                <a:latin typeface="Arial"/>
                <a:ea typeface="Arial"/>
                <a:cs typeface="Arial"/>
                <a:sym typeface="Arial"/>
              </a:endParaRPr>
            </a:p>
          </p:txBody>
        </p:sp>
        <p:sp>
          <p:nvSpPr>
            <p:cNvPr id="1029" name="Google Shape;1029;g2e8570397da_0_0"/>
            <p:cNvSpPr/>
            <p:nvPr/>
          </p:nvSpPr>
          <p:spPr>
            <a:xfrm rot="5400000">
              <a:off x="6816299" y="-1189355"/>
              <a:ext cx="668700" cy="6729900"/>
            </a:xfrm>
            <a:prstGeom prst="round2SameRect">
              <a:avLst>
                <a:gd name="adj1" fmla="val 16667"/>
                <a:gd name="adj2" fmla="val 0"/>
              </a:avLst>
            </a:prstGeom>
            <a:solidFill>
              <a:srgbClr val="CCD3EA">
                <a:alpha val="88627"/>
              </a:srgbClr>
            </a:solidFill>
            <a:ln w="12700" cap="flat" cmpd="sng">
              <a:solidFill>
                <a:srgbClr val="CCD3EA">
                  <a:alpha val="88627"/>
                </a:srgbClr>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0" name="Google Shape;1030;g2e8570397da_0_0"/>
            <p:cNvSpPr txBox="1"/>
            <p:nvPr/>
          </p:nvSpPr>
          <p:spPr>
            <a:xfrm>
              <a:off x="3785615" y="1873895"/>
              <a:ext cx="6697200" cy="603600"/>
            </a:xfrm>
            <a:prstGeom prst="rect">
              <a:avLst/>
            </a:prstGeom>
            <a:noFill/>
            <a:ln>
              <a:noFill/>
            </a:ln>
          </p:spPr>
          <p:txBody>
            <a:bodyPr spcFirstLastPara="1" wrap="square" lIns="32600" tIns="16300" rIns="32600" bIns="16300" anchor="ctr" anchorCtr="0">
              <a:noAutofit/>
            </a:bodyPr>
            <a:lstStyle/>
            <a:p>
              <a:pPr marL="50800" marR="0" lvl="1" indent="-50800" algn="l" rtl="0">
                <a:lnSpc>
                  <a:spcPct val="90000"/>
                </a:lnSpc>
                <a:spcBef>
                  <a:spcPts val="0"/>
                </a:spcBef>
                <a:spcAft>
                  <a:spcPts val="0"/>
                </a:spcAft>
                <a:buClr>
                  <a:schemeClr val="dk1"/>
                </a:buClr>
                <a:buSzPts val="1000"/>
                <a:buFont typeface="Calibri"/>
                <a:buChar char="•"/>
              </a:pPr>
              <a:r>
                <a:rPr lang="en-GB" sz="1000" b="0" i="0" u="none" strike="noStrike" cap="none">
                  <a:solidFill>
                    <a:schemeClr val="dk1"/>
                  </a:solidFill>
                  <a:latin typeface="Calibri"/>
                  <a:ea typeface="Calibri"/>
                  <a:cs typeface="Calibri"/>
                  <a:sym typeface="Calibri"/>
                </a:rPr>
                <a:t>Negociar las condiciones de la explotación de lo minerales necesarios (estratégicos, críticos) para la transición </a:t>
              </a:r>
              <a:endParaRPr sz="1200" b="0" i="0" u="none" strike="noStrike" cap="none">
                <a:solidFill>
                  <a:srgbClr val="000000"/>
                </a:solidFill>
                <a:latin typeface="Arial"/>
                <a:ea typeface="Arial"/>
                <a:cs typeface="Arial"/>
                <a:sym typeface="Arial"/>
              </a:endParaRPr>
            </a:p>
          </p:txBody>
        </p:sp>
        <p:sp>
          <p:nvSpPr>
            <p:cNvPr id="1031" name="Google Shape;1031;g2e8570397da_0_0"/>
            <p:cNvSpPr/>
            <p:nvPr/>
          </p:nvSpPr>
          <p:spPr>
            <a:xfrm>
              <a:off x="0" y="1757638"/>
              <a:ext cx="3785700" cy="836100"/>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2" name="Google Shape;1032;g2e8570397da_0_0"/>
            <p:cNvSpPr txBox="1"/>
            <p:nvPr/>
          </p:nvSpPr>
          <p:spPr>
            <a:xfrm>
              <a:off x="40813" y="1798451"/>
              <a:ext cx="3704100" cy="754500"/>
            </a:xfrm>
            <a:prstGeom prst="rect">
              <a:avLst/>
            </a:prstGeom>
            <a:noFill/>
            <a:ln>
              <a:noFill/>
            </a:ln>
          </p:spPr>
          <p:txBody>
            <a:bodyPr spcFirstLastPara="1" wrap="square" lIns="124450" tIns="62225" rIns="124450" bIns="62225" anchor="ctr" anchorCtr="0">
              <a:noAutofit/>
            </a:bodyPr>
            <a:lstStyle/>
            <a:p>
              <a:pPr marL="0" marR="0" lvl="0" indent="0" algn="ctr" rtl="0">
                <a:lnSpc>
                  <a:spcPct val="90000"/>
                </a:lnSpc>
                <a:spcBef>
                  <a:spcPts val="0"/>
                </a:spcBef>
                <a:spcAft>
                  <a:spcPts val="0"/>
                </a:spcAft>
                <a:buClr>
                  <a:schemeClr val="lt1"/>
                </a:buClr>
                <a:buSzPts val="3300"/>
                <a:buFont typeface="Calibri"/>
                <a:buNone/>
              </a:pPr>
              <a:r>
                <a:rPr lang="en-GB" sz="3300" b="0" i="0" u="none" strike="noStrike" cap="none">
                  <a:solidFill>
                    <a:schemeClr val="lt1"/>
                  </a:solidFill>
                  <a:latin typeface="Calibri"/>
                  <a:ea typeface="Calibri"/>
                  <a:cs typeface="Calibri"/>
                  <a:sym typeface="Calibri"/>
                </a:rPr>
                <a:t>Reto 3</a:t>
              </a:r>
              <a:endParaRPr sz="1100" b="0" i="0" u="none" strike="noStrike" cap="none">
                <a:solidFill>
                  <a:srgbClr val="000000"/>
                </a:solidFill>
                <a:latin typeface="Arial"/>
                <a:ea typeface="Arial"/>
                <a:cs typeface="Arial"/>
                <a:sym typeface="Arial"/>
              </a:endParaRPr>
            </a:p>
          </p:txBody>
        </p:sp>
        <p:sp>
          <p:nvSpPr>
            <p:cNvPr id="1033" name="Google Shape;1033;g2e8570397da_0_0"/>
            <p:cNvSpPr/>
            <p:nvPr/>
          </p:nvSpPr>
          <p:spPr>
            <a:xfrm rot="5400000">
              <a:off x="6816299" y="-311491"/>
              <a:ext cx="668700" cy="6729900"/>
            </a:xfrm>
            <a:prstGeom prst="round2SameRect">
              <a:avLst>
                <a:gd name="adj1" fmla="val 16667"/>
                <a:gd name="adj2" fmla="val 0"/>
              </a:avLst>
            </a:prstGeom>
            <a:solidFill>
              <a:srgbClr val="CCD3EA">
                <a:alpha val="88627"/>
              </a:srgbClr>
            </a:solidFill>
            <a:ln w="12700" cap="flat" cmpd="sng">
              <a:solidFill>
                <a:srgbClr val="CCD3EA">
                  <a:alpha val="88627"/>
                </a:srgbClr>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4" name="Google Shape;1034;g2e8570397da_0_0"/>
            <p:cNvSpPr txBox="1"/>
            <p:nvPr/>
          </p:nvSpPr>
          <p:spPr>
            <a:xfrm>
              <a:off x="3785615" y="2751759"/>
              <a:ext cx="6697200" cy="603600"/>
            </a:xfrm>
            <a:prstGeom prst="rect">
              <a:avLst/>
            </a:prstGeom>
            <a:noFill/>
            <a:ln>
              <a:noFill/>
            </a:ln>
          </p:spPr>
          <p:txBody>
            <a:bodyPr spcFirstLastPara="1" wrap="square" lIns="32600" tIns="16300" rIns="32600" bIns="16300" anchor="ctr" anchorCtr="0">
              <a:noAutofit/>
            </a:bodyPr>
            <a:lstStyle/>
            <a:p>
              <a:pPr marL="50800" marR="0" lvl="1" indent="-50800" algn="l" rtl="0">
                <a:lnSpc>
                  <a:spcPct val="90000"/>
                </a:lnSpc>
                <a:spcBef>
                  <a:spcPts val="0"/>
                </a:spcBef>
                <a:spcAft>
                  <a:spcPts val="0"/>
                </a:spcAft>
                <a:buClr>
                  <a:schemeClr val="dk1"/>
                </a:buClr>
                <a:buSzPts val="1000"/>
                <a:buFont typeface="Calibri"/>
                <a:buChar char="•"/>
              </a:pPr>
              <a:r>
                <a:rPr lang="en-GB" sz="1000" b="0" i="0" u="none" strike="noStrike" cap="none">
                  <a:solidFill>
                    <a:schemeClr val="dk1"/>
                  </a:solidFill>
                  <a:latin typeface="Calibri"/>
                  <a:ea typeface="Calibri"/>
                  <a:cs typeface="Calibri"/>
                  <a:sym typeface="Calibri"/>
                </a:rPr>
                <a:t>Asegurar que los países y sectores sociales histórica y actualmente responsables del calentamiento global asuman su responsabilidad</a:t>
              </a:r>
              <a:endParaRPr sz="1200" b="0" i="0" u="none" strike="noStrike" cap="none">
                <a:solidFill>
                  <a:srgbClr val="000000"/>
                </a:solidFill>
                <a:latin typeface="Arial"/>
                <a:ea typeface="Arial"/>
                <a:cs typeface="Arial"/>
                <a:sym typeface="Arial"/>
              </a:endParaRPr>
            </a:p>
          </p:txBody>
        </p:sp>
        <p:sp>
          <p:nvSpPr>
            <p:cNvPr id="1035" name="Google Shape;1035;g2e8570397da_0_0"/>
            <p:cNvSpPr/>
            <p:nvPr/>
          </p:nvSpPr>
          <p:spPr>
            <a:xfrm>
              <a:off x="0" y="2635502"/>
              <a:ext cx="3785700" cy="836100"/>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6" name="Google Shape;1036;g2e8570397da_0_0"/>
            <p:cNvSpPr txBox="1"/>
            <p:nvPr/>
          </p:nvSpPr>
          <p:spPr>
            <a:xfrm>
              <a:off x="40813" y="2676315"/>
              <a:ext cx="3704100" cy="754500"/>
            </a:xfrm>
            <a:prstGeom prst="rect">
              <a:avLst/>
            </a:prstGeom>
            <a:noFill/>
            <a:ln>
              <a:noFill/>
            </a:ln>
          </p:spPr>
          <p:txBody>
            <a:bodyPr spcFirstLastPara="1" wrap="square" lIns="124450" tIns="62225" rIns="124450" bIns="62225" anchor="ctr" anchorCtr="0">
              <a:noAutofit/>
            </a:bodyPr>
            <a:lstStyle/>
            <a:p>
              <a:pPr marL="0" marR="0" lvl="0" indent="0" algn="ctr" rtl="0">
                <a:lnSpc>
                  <a:spcPct val="90000"/>
                </a:lnSpc>
                <a:spcBef>
                  <a:spcPts val="0"/>
                </a:spcBef>
                <a:spcAft>
                  <a:spcPts val="0"/>
                </a:spcAft>
                <a:buClr>
                  <a:schemeClr val="lt1"/>
                </a:buClr>
                <a:buSzPts val="3300"/>
                <a:buFont typeface="Calibri"/>
                <a:buNone/>
              </a:pPr>
              <a:r>
                <a:rPr lang="en-GB" sz="3300" b="0" i="0" u="none" strike="noStrike" cap="none">
                  <a:solidFill>
                    <a:schemeClr val="lt1"/>
                  </a:solidFill>
                  <a:latin typeface="Calibri"/>
                  <a:ea typeface="Calibri"/>
                  <a:cs typeface="Calibri"/>
                  <a:sym typeface="Calibri"/>
                </a:rPr>
                <a:t>Reto 4</a:t>
              </a:r>
              <a:endParaRPr sz="1100" b="0" i="0" u="none" strike="noStrike" cap="none">
                <a:solidFill>
                  <a:srgbClr val="000000"/>
                </a:solidFill>
                <a:latin typeface="Arial"/>
                <a:ea typeface="Arial"/>
                <a:cs typeface="Arial"/>
                <a:sym typeface="Arial"/>
              </a:endParaRPr>
            </a:p>
          </p:txBody>
        </p:sp>
        <p:sp>
          <p:nvSpPr>
            <p:cNvPr id="1037" name="Google Shape;1037;g2e8570397da_0_0"/>
            <p:cNvSpPr/>
            <p:nvPr/>
          </p:nvSpPr>
          <p:spPr>
            <a:xfrm rot="5400000">
              <a:off x="6816299" y="566371"/>
              <a:ext cx="668700" cy="6729900"/>
            </a:xfrm>
            <a:prstGeom prst="round2SameRect">
              <a:avLst>
                <a:gd name="adj1" fmla="val 16667"/>
                <a:gd name="adj2" fmla="val 0"/>
              </a:avLst>
            </a:prstGeom>
            <a:solidFill>
              <a:srgbClr val="CCD3EA">
                <a:alpha val="88627"/>
              </a:srgbClr>
            </a:solidFill>
            <a:ln w="12700" cap="flat" cmpd="sng">
              <a:solidFill>
                <a:srgbClr val="CCD3EA">
                  <a:alpha val="88627"/>
                </a:srgbClr>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8" name="Google Shape;1038;g2e8570397da_0_0"/>
            <p:cNvSpPr txBox="1"/>
            <p:nvPr/>
          </p:nvSpPr>
          <p:spPr>
            <a:xfrm>
              <a:off x="3785615" y="3629621"/>
              <a:ext cx="6697200" cy="603600"/>
            </a:xfrm>
            <a:prstGeom prst="rect">
              <a:avLst/>
            </a:prstGeom>
            <a:noFill/>
            <a:ln>
              <a:noFill/>
            </a:ln>
          </p:spPr>
          <p:txBody>
            <a:bodyPr spcFirstLastPara="1" wrap="square" lIns="32600" tIns="16300" rIns="32600" bIns="16300" anchor="ctr" anchorCtr="0">
              <a:noAutofit/>
            </a:bodyPr>
            <a:lstStyle/>
            <a:p>
              <a:pPr marL="50800" marR="0" lvl="1" indent="-50800" algn="l" rtl="0">
                <a:lnSpc>
                  <a:spcPct val="90000"/>
                </a:lnSpc>
                <a:spcBef>
                  <a:spcPts val="0"/>
                </a:spcBef>
                <a:spcAft>
                  <a:spcPts val="0"/>
                </a:spcAft>
                <a:buClr>
                  <a:schemeClr val="dk1"/>
                </a:buClr>
                <a:buSzPts val="1000"/>
                <a:buFont typeface="Calibri"/>
                <a:buChar char="•"/>
              </a:pPr>
              <a:r>
                <a:rPr lang="en-GB" sz="1000" b="0" i="0" u="none" strike="noStrike" cap="none">
                  <a:solidFill>
                    <a:schemeClr val="dk1"/>
                  </a:solidFill>
                  <a:latin typeface="Calibri"/>
                  <a:ea typeface="Calibri"/>
                  <a:cs typeface="Calibri"/>
                  <a:sym typeface="Calibri"/>
                </a:rPr>
                <a:t>Democratizar la energía</a:t>
              </a:r>
              <a:endParaRPr sz="1200" b="0" i="0" u="none" strike="noStrike" cap="none">
                <a:solidFill>
                  <a:srgbClr val="000000"/>
                </a:solidFill>
                <a:latin typeface="Arial"/>
                <a:ea typeface="Arial"/>
                <a:cs typeface="Arial"/>
                <a:sym typeface="Arial"/>
              </a:endParaRPr>
            </a:p>
          </p:txBody>
        </p:sp>
        <p:sp>
          <p:nvSpPr>
            <p:cNvPr id="1039" name="Google Shape;1039;g2e8570397da_0_0"/>
            <p:cNvSpPr/>
            <p:nvPr/>
          </p:nvSpPr>
          <p:spPr>
            <a:xfrm>
              <a:off x="0" y="3513365"/>
              <a:ext cx="3785700" cy="836100"/>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0" name="Google Shape;1040;g2e8570397da_0_0"/>
            <p:cNvSpPr txBox="1"/>
            <p:nvPr/>
          </p:nvSpPr>
          <p:spPr>
            <a:xfrm>
              <a:off x="40813" y="3554178"/>
              <a:ext cx="3704100" cy="754500"/>
            </a:xfrm>
            <a:prstGeom prst="rect">
              <a:avLst/>
            </a:prstGeom>
            <a:noFill/>
            <a:ln>
              <a:noFill/>
            </a:ln>
          </p:spPr>
          <p:txBody>
            <a:bodyPr spcFirstLastPara="1" wrap="square" lIns="124450" tIns="62225" rIns="124450" bIns="62225" anchor="ctr" anchorCtr="0">
              <a:noAutofit/>
            </a:bodyPr>
            <a:lstStyle/>
            <a:p>
              <a:pPr marL="0" marR="0" lvl="0" indent="0" algn="ctr" rtl="0">
                <a:lnSpc>
                  <a:spcPct val="90000"/>
                </a:lnSpc>
                <a:spcBef>
                  <a:spcPts val="0"/>
                </a:spcBef>
                <a:spcAft>
                  <a:spcPts val="0"/>
                </a:spcAft>
                <a:buClr>
                  <a:schemeClr val="lt1"/>
                </a:buClr>
                <a:buSzPts val="3300"/>
                <a:buFont typeface="Calibri"/>
                <a:buNone/>
              </a:pPr>
              <a:r>
                <a:rPr lang="en-GB" sz="3300" b="0" i="0" u="none" strike="noStrike" cap="none">
                  <a:solidFill>
                    <a:schemeClr val="lt1"/>
                  </a:solidFill>
                  <a:latin typeface="Calibri"/>
                  <a:ea typeface="Calibri"/>
                  <a:cs typeface="Calibri"/>
                  <a:sym typeface="Calibri"/>
                </a:rPr>
                <a:t>Reto 5</a:t>
              </a:r>
              <a:endParaRPr sz="1100" b="0" i="0" u="none" strike="noStrike" cap="none">
                <a:solidFill>
                  <a:srgbClr val="000000"/>
                </a:solidFill>
                <a:latin typeface="Arial"/>
                <a:ea typeface="Arial"/>
                <a:cs typeface="Arial"/>
                <a:sym typeface="Arial"/>
              </a:endParaRPr>
            </a:p>
          </p:txBody>
        </p:sp>
      </p:gr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045"/>
        <p:cNvGrpSpPr/>
        <p:nvPr/>
      </p:nvGrpSpPr>
      <p:grpSpPr>
        <a:xfrm>
          <a:off x="0" y="0"/>
          <a:ext cx="0" cy="0"/>
          <a:chOff x="0" y="0"/>
          <a:chExt cx="0" cy="0"/>
        </a:xfrm>
      </p:grpSpPr>
      <p:sp>
        <p:nvSpPr>
          <p:cNvPr id="1046" name="Google Shape;1046;g2e8570397da_0_262"/>
          <p:cNvSpPr txBox="1">
            <a:spLocks noGrp="1"/>
          </p:cNvSpPr>
          <p:nvPr>
            <p:ph type="body" idx="6"/>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047" name="Google Shape;1047;g2e8570397da_0_262"/>
          <p:cNvSpPr txBox="1">
            <a:spLocks noGrp="1"/>
          </p:cNvSpPr>
          <p:nvPr>
            <p:ph type="title"/>
          </p:nvPr>
        </p:nvSpPr>
        <p:spPr>
          <a:xfrm>
            <a:off x="471488" y="-51241"/>
            <a:ext cx="5915100" cy="920700"/>
          </a:xfrm>
          <a:prstGeom prst="rect">
            <a:avLst/>
          </a:prstGeom>
          <a:noFill/>
          <a:ln>
            <a:noFill/>
          </a:ln>
        </p:spPr>
        <p:txBody>
          <a:bodyPr spcFirstLastPara="1" wrap="square" lIns="71100" tIns="35550" rIns="71100" bIns="35550" anchor="ctr" anchorCtr="0">
            <a:normAutofit/>
          </a:bodyPr>
          <a:lstStyle/>
          <a:p>
            <a:pPr marL="0" lvl="0" indent="0" algn="l" rtl="0">
              <a:lnSpc>
                <a:spcPct val="90000"/>
              </a:lnSpc>
              <a:spcBef>
                <a:spcPts val="0"/>
              </a:spcBef>
              <a:spcAft>
                <a:spcPts val="0"/>
              </a:spcAft>
              <a:buClr>
                <a:schemeClr val="dk1"/>
              </a:buClr>
              <a:buSzPts val="3400"/>
              <a:buFont typeface="Calibri"/>
              <a:buNone/>
            </a:pPr>
            <a:r>
              <a:rPr lang="en-GB"/>
              <a:t>Reto 1</a:t>
            </a:r>
            <a:endParaRPr/>
          </a:p>
        </p:txBody>
      </p:sp>
      <p:grpSp>
        <p:nvGrpSpPr>
          <p:cNvPr id="1048" name="Google Shape;1048;g2e8570397da_0_262"/>
          <p:cNvGrpSpPr/>
          <p:nvPr/>
        </p:nvGrpSpPr>
        <p:grpSpPr>
          <a:xfrm>
            <a:off x="628650" y="1521354"/>
            <a:ext cx="7886699" cy="3625855"/>
            <a:chOff x="0" y="0"/>
            <a:chExt cx="10515599" cy="4351200"/>
          </a:xfrm>
        </p:grpSpPr>
        <p:sp>
          <p:nvSpPr>
            <p:cNvPr id="1049" name="Google Shape;1049;g2e8570397da_0_262"/>
            <p:cNvSpPr/>
            <p:nvPr/>
          </p:nvSpPr>
          <p:spPr>
            <a:xfrm rot="5400000">
              <a:off x="5410049" y="-1189216"/>
              <a:ext cx="3481200" cy="6729900"/>
            </a:xfrm>
            <a:prstGeom prst="round2SameRect">
              <a:avLst>
                <a:gd name="adj1" fmla="val 16667"/>
                <a:gd name="adj2" fmla="val 0"/>
              </a:avLst>
            </a:prstGeom>
            <a:solidFill>
              <a:srgbClr val="CCD3EA">
                <a:alpha val="88627"/>
              </a:srgbClr>
            </a:solidFill>
            <a:ln w="12700" cap="flat" cmpd="sng">
              <a:solidFill>
                <a:srgbClr val="CCD3EA">
                  <a:alpha val="88627"/>
                </a:srgbClr>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0" name="Google Shape;1050;g2e8570397da_0_262"/>
            <p:cNvSpPr txBox="1"/>
            <p:nvPr/>
          </p:nvSpPr>
          <p:spPr>
            <a:xfrm>
              <a:off x="3785615" y="605066"/>
              <a:ext cx="6560100" cy="3141300"/>
            </a:xfrm>
            <a:prstGeom prst="rect">
              <a:avLst/>
            </a:prstGeom>
            <a:noFill/>
            <a:ln>
              <a:noFill/>
            </a:ln>
          </p:spPr>
          <p:txBody>
            <a:bodyPr spcFirstLastPara="1" wrap="square" lIns="71100" tIns="35550" rIns="71100" bIns="35550" anchor="ctr" anchorCtr="0">
              <a:noAutofit/>
            </a:bodyPr>
            <a:lstStyle/>
            <a:p>
              <a:pPr marL="177800" marR="0" lvl="1" indent="-177800" algn="l" rtl="0">
                <a:lnSpc>
                  <a:spcPct val="90000"/>
                </a:lnSpc>
                <a:spcBef>
                  <a:spcPts val="0"/>
                </a:spcBef>
                <a:spcAft>
                  <a:spcPts val="0"/>
                </a:spcAft>
                <a:buClr>
                  <a:schemeClr val="dk1"/>
                </a:buClr>
                <a:buSzPts val="1900"/>
                <a:buFont typeface="Calibri"/>
                <a:buChar char="•"/>
              </a:pPr>
              <a:r>
                <a:rPr lang="en-GB" sz="1900" b="0" i="0" u="none" strike="noStrike" cap="none">
                  <a:solidFill>
                    <a:schemeClr val="dk1"/>
                  </a:solidFill>
                  <a:latin typeface="Calibri"/>
                  <a:ea typeface="Calibri"/>
                  <a:cs typeface="Calibri"/>
                  <a:sym typeface="Calibri"/>
                </a:rPr>
                <a:t>Frenar la expansión de la tala y la minería informales e ilegales en los bosques tropicales</a:t>
              </a:r>
              <a:endParaRPr sz="1100" b="0" i="0" u="none" strike="noStrike" cap="none">
                <a:solidFill>
                  <a:srgbClr val="000000"/>
                </a:solidFill>
                <a:latin typeface="Arial"/>
                <a:ea typeface="Arial"/>
                <a:cs typeface="Arial"/>
                <a:sym typeface="Arial"/>
              </a:endParaRPr>
            </a:p>
            <a:p>
              <a:pPr marL="177800" marR="0" lvl="1" indent="-177800" algn="l" rtl="0">
                <a:lnSpc>
                  <a:spcPct val="90000"/>
                </a:lnSpc>
                <a:spcBef>
                  <a:spcPts val="300"/>
                </a:spcBef>
                <a:spcAft>
                  <a:spcPts val="0"/>
                </a:spcAft>
                <a:buClr>
                  <a:schemeClr val="dk1"/>
                </a:buClr>
                <a:buSzPts val="1900"/>
                <a:buFont typeface="Calibri"/>
                <a:buChar char="•"/>
              </a:pPr>
              <a:r>
                <a:rPr lang="en-GB" sz="1900" b="0" i="0" u="none" strike="noStrike" cap="none">
                  <a:solidFill>
                    <a:schemeClr val="dk1"/>
                  </a:solidFill>
                  <a:latin typeface="Calibri"/>
                  <a:ea typeface="Calibri"/>
                  <a:cs typeface="Calibri"/>
                  <a:sym typeface="Calibri"/>
                </a:rPr>
                <a:t>Frenar la expansión de la agricultura migratoria, la ganadería y las plantaciones agroindustriales</a:t>
              </a:r>
              <a:endParaRPr sz="1100" b="0" i="0" u="none" strike="noStrike" cap="none">
                <a:solidFill>
                  <a:srgbClr val="000000"/>
                </a:solidFill>
                <a:latin typeface="Arial"/>
                <a:ea typeface="Arial"/>
                <a:cs typeface="Arial"/>
                <a:sym typeface="Arial"/>
              </a:endParaRPr>
            </a:p>
            <a:p>
              <a:pPr marL="177800" marR="0" lvl="1" indent="-177800" algn="l" rtl="0">
                <a:lnSpc>
                  <a:spcPct val="90000"/>
                </a:lnSpc>
                <a:spcBef>
                  <a:spcPts val="300"/>
                </a:spcBef>
                <a:spcAft>
                  <a:spcPts val="0"/>
                </a:spcAft>
                <a:buClr>
                  <a:schemeClr val="dk1"/>
                </a:buClr>
                <a:buSzPts val="1900"/>
                <a:buFont typeface="Calibri"/>
                <a:buChar char="•"/>
              </a:pPr>
              <a:r>
                <a:rPr lang="en-GB" sz="1900" b="0" i="0" u="none" strike="noStrike" cap="none">
                  <a:solidFill>
                    <a:schemeClr val="dk1"/>
                  </a:solidFill>
                  <a:latin typeface="Calibri"/>
                  <a:ea typeface="Calibri"/>
                  <a:cs typeface="Calibri"/>
                  <a:sym typeface="Calibri"/>
                </a:rPr>
                <a:t>Frenar la construcción de vías de comunicación que atraviesan los bosques tropicales</a:t>
              </a:r>
              <a:endParaRPr sz="1100" b="0" i="0" u="none" strike="noStrike" cap="none">
                <a:solidFill>
                  <a:srgbClr val="000000"/>
                </a:solidFill>
                <a:latin typeface="Arial"/>
                <a:ea typeface="Arial"/>
                <a:cs typeface="Arial"/>
                <a:sym typeface="Arial"/>
              </a:endParaRPr>
            </a:p>
            <a:p>
              <a:pPr marL="177800" marR="0" lvl="1" indent="-177800" algn="l" rtl="0">
                <a:lnSpc>
                  <a:spcPct val="90000"/>
                </a:lnSpc>
                <a:spcBef>
                  <a:spcPts val="300"/>
                </a:spcBef>
                <a:spcAft>
                  <a:spcPts val="0"/>
                </a:spcAft>
                <a:buClr>
                  <a:schemeClr val="dk1"/>
                </a:buClr>
                <a:buSzPts val="1900"/>
                <a:buFont typeface="Calibri"/>
                <a:buChar char="•"/>
              </a:pPr>
              <a:r>
                <a:rPr lang="en-GB" sz="1900" b="0" i="0" u="none" strike="noStrike" cap="none">
                  <a:solidFill>
                    <a:schemeClr val="dk1"/>
                  </a:solidFill>
                  <a:latin typeface="Calibri"/>
                  <a:ea typeface="Calibri"/>
                  <a:cs typeface="Calibri"/>
                  <a:sym typeface="Calibri"/>
                </a:rPr>
                <a:t>Expandir y proteger los territorios indígenas y las áreas naturales protegidas</a:t>
              </a:r>
              <a:endParaRPr sz="1100" b="0" i="0" u="none" strike="noStrike" cap="none">
                <a:solidFill>
                  <a:srgbClr val="000000"/>
                </a:solidFill>
                <a:latin typeface="Arial"/>
                <a:ea typeface="Arial"/>
                <a:cs typeface="Arial"/>
                <a:sym typeface="Arial"/>
              </a:endParaRPr>
            </a:p>
          </p:txBody>
        </p:sp>
        <p:sp>
          <p:nvSpPr>
            <p:cNvPr id="1051" name="Google Shape;1051;g2e8570397da_0_262"/>
            <p:cNvSpPr/>
            <p:nvPr/>
          </p:nvSpPr>
          <p:spPr>
            <a:xfrm>
              <a:off x="0" y="0"/>
              <a:ext cx="3785700" cy="4351200"/>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2" name="Google Shape;1052;g2e8570397da_0_262"/>
            <p:cNvSpPr txBox="1"/>
            <p:nvPr/>
          </p:nvSpPr>
          <p:spPr>
            <a:xfrm>
              <a:off x="184799" y="184799"/>
              <a:ext cx="3416100" cy="3981600"/>
            </a:xfrm>
            <a:prstGeom prst="rect">
              <a:avLst/>
            </a:prstGeom>
            <a:noFill/>
            <a:ln>
              <a:noFill/>
            </a:ln>
          </p:spPr>
          <p:txBody>
            <a:bodyPr spcFirstLastPara="1" wrap="square" lIns="100750" tIns="50350" rIns="100750" bIns="50350" anchor="ctr" anchorCtr="0">
              <a:noAutofit/>
            </a:bodyPr>
            <a:lstStyle/>
            <a:p>
              <a:pPr marL="0" marR="0" lvl="0" indent="0" algn="ctr" rtl="0">
                <a:lnSpc>
                  <a:spcPct val="90000"/>
                </a:lnSpc>
                <a:spcBef>
                  <a:spcPts val="0"/>
                </a:spcBef>
                <a:spcAft>
                  <a:spcPts val="0"/>
                </a:spcAft>
                <a:buClr>
                  <a:schemeClr val="lt1"/>
                </a:buClr>
                <a:buSzPts val="2600"/>
                <a:buFont typeface="Calibri"/>
                <a:buNone/>
              </a:pPr>
              <a:r>
                <a:rPr lang="en-GB" sz="2600" b="0" i="0" u="none" strike="noStrike" cap="none">
                  <a:solidFill>
                    <a:schemeClr val="lt1"/>
                  </a:solidFill>
                  <a:latin typeface="Calibri"/>
                  <a:ea typeface="Calibri"/>
                  <a:cs typeface="Calibri"/>
                  <a:sym typeface="Calibri"/>
                </a:rPr>
                <a:t>Frenar las emisiones resultante de la actividad agropecuaria, el cambio de uso de suelo y la deforestación</a:t>
              </a:r>
              <a:endParaRPr sz="1100" b="0" i="0" u="none" strike="noStrike" cap="none">
                <a:solidFill>
                  <a:srgbClr val="000000"/>
                </a:solidFill>
                <a:latin typeface="Arial"/>
                <a:ea typeface="Arial"/>
                <a:cs typeface="Arial"/>
                <a:sym typeface="Arial"/>
              </a:endParaRPr>
            </a:p>
          </p:txBody>
        </p:sp>
      </p:gr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057"/>
        <p:cNvGrpSpPr/>
        <p:nvPr/>
      </p:nvGrpSpPr>
      <p:grpSpPr>
        <a:xfrm>
          <a:off x="0" y="0"/>
          <a:ext cx="0" cy="0"/>
          <a:chOff x="0" y="0"/>
          <a:chExt cx="0" cy="0"/>
        </a:xfrm>
      </p:grpSpPr>
      <p:sp>
        <p:nvSpPr>
          <p:cNvPr id="1058" name="Google Shape;1058;g2e8570397da_0_279"/>
          <p:cNvSpPr txBox="1">
            <a:spLocks noGrp="1"/>
          </p:cNvSpPr>
          <p:nvPr>
            <p:ph type="body" idx="6"/>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059" name="Google Shape;1059;g2e8570397da_0_279"/>
          <p:cNvSpPr txBox="1">
            <a:spLocks noGrp="1"/>
          </p:cNvSpPr>
          <p:nvPr>
            <p:ph type="title"/>
          </p:nvPr>
        </p:nvSpPr>
        <p:spPr>
          <a:xfrm>
            <a:off x="471488" y="-51241"/>
            <a:ext cx="5915100" cy="920700"/>
          </a:xfrm>
          <a:prstGeom prst="rect">
            <a:avLst/>
          </a:prstGeom>
          <a:noFill/>
          <a:ln>
            <a:noFill/>
          </a:ln>
        </p:spPr>
        <p:txBody>
          <a:bodyPr spcFirstLastPara="1" wrap="square" lIns="71100" tIns="35550" rIns="71100" bIns="35550" anchor="ctr" anchorCtr="0">
            <a:normAutofit/>
          </a:bodyPr>
          <a:lstStyle/>
          <a:p>
            <a:pPr marL="0" lvl="0" indent="0" algn="l" rtl="0">
              <a:lnSpc>
                <a:spcPct val="90000"/>
              </a:lnSpc>
              <a:spcBef>
                <a:spcPts val="0"/>
              </a:spcBef>
              <a:spcAft>
                <a:spcPts val="0"/>
              </a:spcAft>
              <a:buClr>
                <a:schemeClr val="dk1"/>
              </a:buClr>
              <a:buSzPts val="3400"/>
              <a:buFont typeface="Calibri"/>
              <a:buNone/>
            </a:pPr>
            <a:r>
              <a:rPr lang="en-GB"/>
              <a:t>Reto 1</a:t>
            </a:r>
            <a:endParaRPr/>
          </a:p>
        </p:txBody>
      </p:sp>
      <p:grpSp>
        <p:nvGrpSpPr>
          <p:cNvPr id="1060" name="Google Shape;1060;g2e8570397da_0_279"/>
          <p:cNvGrpSpPr/>
          <p:nvPr/>
        </p:nvGrpSpPr>
        <p:grpSpPr>
          <a:xfrm>
            <a:off x="628650" y="1521354"/>
            <a:ext cx="7886699" cy="3625855"/>
            <a:chOff x="0" y="0"/>
            <a:chExt cx="10515599" cy="4351200"/>
          </a:xfrm>
        </p:grpSpPr>
        <p:sp>
          <p:nvSpPr>
            <p:cNvPr id="1061" name="Google Shape;1061;g2e8570397da_0_279"/>
            <p:cNvSpPr/>
            <p:nvPr/>
          </p:nvSpPr>
          <p:spPr>
            <a:xfrm rot="5400000">
              <a:off x="5410049" y="-1189216"/>
              <a:ext cx="3481200" cy="6729900"/>
            </a:xfrm>
            <a:prstGeom prst="round2SameRect">
              <a:avLst>
                <a:gd name="adj1" fmla="val 16667"/>
                <a:gd name="adj2" fmla="val 0"/>
              </a:avLst>
            </a:prstGeom>
            <a:solidFill>
              <a:srgbClr val="CCD3EA">
                <a:alpha val="88627"/>
              </a:srgbClr>
            </a:solidFill>
            <a:ln w="12700" cap="flat" cmpd="sng">
              <a:solidFill>
                <a:srgbClr val="CCD3EA">
                  <a:alpha val="88627"/>
                </a:srgbClr>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2" name="Google Shape;1062;g2e8570397da_0_279"/>
            <p:cNvSpPr txBox="1"/>
            <p:nvPr/>
          </p:nvSpPr>
          <p:spPr>
            <a:xfrm>
              <a:off x="3785615" y="605066"/>
              <a:ext cx="6560100" cy="3141300"/>
            </a:xfrm>
            <a:prstGeom prst="rect">
              <a:avLst/>
            </a:prstGeom>
            <a:noFill/>
            <a:ln>
              <a:noFill/>
            </a:ln>
          </p:spPr>
          <p:txBody>
            <a:bodyPr spcFirstLastPara="1" wrap="square" lIns="62225" tIns="31100" rIns="62225" bIns="31100" anchor="ctr" anchorCtr="0">
              <a:noAutofit/>
            </a:bodyPr>
            <a:lstStyle/>
            <a:p>
              <a:pPr marL="177800" marR="0" lvl="1" indent="-177800" algn="l" rtl="0">
                <a:lnSpc>
                  <a:spcPct val="90000"/>
                </a:lnSpc>
                <a:spcBef>
                  <a:spcPts val="0"/>
                </a:spcBef>
                <a:spcAft>
                  <a:spcPts val="0"/>
                </a:spcAft>
                <a:buClr>
                  <a:schemeClr val="dk1"/>
                </a:buClr>
                <a:buSzPts val="1600"/>
                <a:buFont typeface="Calibri"/>
                <a:buChar char="•"/>
              </a:pPr>
              <a:r>
                <a:rPr lang="en-GB" sz="1600" b="0" i="0" u="none" strike="noStrike" cap="none">
                  <a:solidFill>
                    <a:schemeClr val="dk1"/>
                  </a:solidFill>
                  <a:latin typeface="Calibri"/>
                  <a:ea typeface="Calibri"/>
                  <a:cs typeface="Calibri"/>
                  <a:sym typeface="Calibri"/>
                </a:rPr>
                <a:t>Frenar las nuevas inversiones en exploración, extracción, refinamiento y consumo de carbón, petróleo y gas</a:t>
              </a:r>
              <a:endParaRPr sz="1100" b="0" i="0" u="none" strike="noStrike" cap="none">
                <a:solidFill>
                  <a:srgbClr val="000000"/>
                </a:solidFill>
                <a:latin typeface="Arial"/>
                <a:ea typeface="Arial"/>
                <a:cs typeface="Arial"/>
                <a:sym typeface="Arial"/>
              </a:endParaRPr>
            </a:p>
            <a:p>
              <a:pPr marL="177800" marR="0" lvl="1" indent="-177800" algn="l" rtl="0">
                <a:lnSpc>
                  <a:spcPct val="90000"/>
                </a:lnSpc>
                <a:spcBef>
                  <a:spcPts val="200"/>
                </a:spcBef>
                <a:spcAft>
                  <a:spcPts val="0"/>
                </a:spcAft>
                <a:buClr>
                  <a:schemeClr val="dk1"/>
                </a:buClr>
                <a:buSzPts val="1600"/>
                <a:buFont typeface="Calibri"/>
                <a:buChar char="•"/>
              </a:pPr>
              <a:r>
                <a:rPr lang="en-GB" sz="1600" b="0" i="0" u="none" strike="noStrike" cap="none">
                  <a:solidFill>
                    <a:schemeClr val="dk1"/>
                  </a:solidFill>
                  <a:latin typeface="Calibri"/>
                  <a:ea typeface="Calibri"/>
                  <a:cs typeface="Calibri"/>
                  <a:sym typeface="Calibri"/>
                </a:rPr>
                <a:t>Implementar estrategias de diversificación económica y reconversión laboral para generar capacidades y empleos e ingresos alternativos a los que hoy genera la explotación de las energías fósiles y sus cadenas de valor</a:t>
              </a:r>
              <a:endParaRPr sz="1100" b="0" i="0" u="none" strike="noStrike" cap="none">
                <a:solidFill>
                  <a:srgbClr val="000000"/>
                </a:solidFill>
                <a:latin typeface="Arial"/>
                <a:ea typeface="Arial"/>
                <a:cs typeface="Arial"/>
                <a:sym typeface="Arial"/>
              </a:endParaRPr>
            </a:p>
            <a:p>
              <a:pPr marL="177800" marR="0" lvl="1" indent="-177800" algn="l" rtl="0">
                <a:lnSpc>
                  <a:spcPct val="90000"/>
                </a:lnSpc>
                <a:spcBef>
                  <a:spcPts val="200"/>
                </a:spcBef>
                <a:spcAft>
                  <a:spcPts val="0"/>
                </a:spcAft>
                <a:buClr>
                  <a:schemeClr val="dk1"/>
                </a:buClr>
                <a:buSzPts val="1600"/>
                <a:buFont typeface="Calibri"/>
                <a:buChar char="•"/>
              </a:pPr>
              <a:r>
                <a:rPr lang="en-GB" sz="1600" b="0" i="0" u="none" strike="noStrike" cap="none">
                  <a:solidFill>
                    <a:schemeClr val="dk1"/>
                  </a:solidFill>
                  <a:latin typeface="Calibri"/>
                  <a:ea typeface="Calibri"/>
                  <a:cs typeface="Calibri"/>
                  <a:sym typeface="Calibri"/>
                </a:rPr>
                <a:t>Implementar reformas tributarias y reformas fiscales para reemplazar las rentas que hoy genera la explotación de energías fósiles y asegurar que lleguen a los territorios que hoy dependen de ellas</a:t>
              </a:r>
              <a:endParaRPr sz="1100" b="0" i="0" u="none" strike="noStrike" cap="none">
                <a:solidFill>
                  <a:srgbClr val="000000"/>
                </a:solidFill>
                <a:latin typeface="Arial"/>
                <a:ea typeface="Arial"/>
                <a:cs typeface="Arial"/>
                <a:sym typeface="Arial"/>
              </a:endParaRPr>
            </a:p>
          </p:txBody>
        </p:sp>
        <p:sp>
          <p:nvSpPr>
            <p:cNvPr id="1063" name="Google Shape;1063;g2e8570397da_0_279"/>
            <p:cNvSpPr/>
            <p:nvPr/>
          </p:nvSpPr>
          <p:spPr>
            <a:xfrm>
              <a:off x="0" y="0"/>
              <a:ext cx="3785700" cy="4351200"/>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4" name="Google Shape;1064;g2e8570397da_0_279"/>
            <p:cNvSpPr txBox="1"/>
            <p:nvPr/>
          </p:nvSpPr>
          <p:spPr>
            <a:xfrm>
              <a:off x="184799" y="184799"/>
              <a:ext cx="3416100" cy="3981600"/>
            </a:xfrm>
            <a:prstGeom prst="rect">
              <a:avLst/>
            </a:prstGeom>
            <a:noFill/>
            <a:ln>
              <a:noFill/>
            </a:ln>
          </p:spPr>
          <p:txBody>
            <a:bodyPr spcFirstLastPara="1" wrap="square" lIns="88900" tIns="44450" rIns="88900" bIns="44450" anchor="ctr" anchorCtr="0">
              <a:noAutofit/>
            </a:bodyPr>
            <a:lstStyle/>
            <a:p>
              <a:pPr marL="0" marR="0" lvl="0" indent="0" algn="ctr" rtl="0">
                <a:lnSpc>
                  <a:spcPct val="90000"/>
                </a:lnSpc>
                <a:spcBef>
                  <a:spcPts val="0"/>
                </a:spcBef>
                <a:spcAft>
                  <a:spcPts val="0"/>
                </a:spcAft>
                <a:buClr>
                  <a:schemeClr val="lt1"/>
                </a:buClr>
                <a:buSzPts val="2300"/>
                <a:buFont typeface="Calibri"/>
                <a:buNone/>
              </a:pPr>
              <a:r>
                <a:rPr lang="en-GB" sz="2300" b="0" i="0" u="none" strike="noStrike" cap="none">
                  <a:solidFill>
                    <a:schemeClr val="lt1"/>
                  </a:solidFill>
                  <a:latin typeface="Calibri"/>
                  <a:ea typeface="Calibri"/>
                  <a:cs typeface="Calibri"/>
                  <a:sym typeface="Calibri"/>
                </a:rPr>
                <a:t>Implementar el declive planificado de la generación, refinamiento, exportación y consumo de las energías fósiles (carbón, petróleo y gas)</a:t>
              </a:r>
              <a:endParaRPr sz="1100" b="0" i="0" u="none" strike="noStrike" cap="none">
                <a:solidFill>
                  <a:srgbClr val="000000"/>
                </a:solidFill>
                <a:latin typeface="Arial"/>
                <a:ea typeface="Arial"/>
                <a:cs typeface="Arial"/>
                <a:sym typeface="Arial"/>
              </a:endParaRPr>
            </a:p>
          </p:txBody>
        </p:sp>
      </p:gr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069"/>
        <p:cNvGrpSpPr/>
        <p:nvPr/>
      </p:nvGrpSpPr>
      <p:grpSpPr>
        <a:xfrm>
          <a:off x="0" y="0"/>
          <a:ext cx="0" cy="0"/>
          <a:chOff x="0" y="0"/>
          <a:chExt cx="0" cy="0"/>
        </a:xfrm>
      </p:grpSpPr>
      <p:sp>
        <p:nvSpPr>
          <p:cNvPr id="1070" name="Google Shape;1070;g2e8570397da_0_298"/>
          <p:cNvSpPr txBox="1">
            <a:spLocks noGrp="1"/>
          </p:cNvSpPr>
          <p:nvPr>
            <p:ph type="body" idx="6"/>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071" name="Google Shape;1071;g2e8570397da_0_298"/>
          <p:cNvSpPr txBox="1">
            <a:spLocks noGrp="1"/>
          </p:cNvSpPr>
          <p:nvPr>
            <p:ph type="title"/>
          </p:nvPr>
        </p:nvSpPr>
        <p:spPr>
          <a:xfrm>
            <a:off x="471488" y="-51241"/>
            <a:ext cx="5915100" cy="920700"/>
          </a:xfrm>
          <a:prstGeom prst="rect">
            <a:avLst/>
          </a:prstGeom>
          <a:noFill/>
          <a:ln>
            <a:noFill/>
          </a:ln>
        </p:spPr>
        <p:txBody>
          <a:bodyPr spcFirstLastPara="1" wrap="square" lIns="71100" tIns="35550" rIns="71100" bIns="35550" anchor="ctr" anchorCtr="0">
            <a:normAutofit/>
          </a:bodyPr>
          <a:lstStyle/>
          <a:p>
            <a:pPr marL="0" lvl="0" indent="0" algn="l" rtl="0">
              <a:lnSpc>
                <a:spcPct val="90000"/>
              </a:lnSpc>
              <a:spcBef>
                <a:spcPts val="0"/>
              </a:spcBef>
              <a:spcAft>
                <a:spcPts val="0"/>
              </a:spcAft>
              <a:buClr>
                <a:schemeClr val="dk1"/>
              </a:buClr>
              <a:buSzPts val="3400"/>
              <a:buFont typeface="Calibri"/>
              <a:buNone/>
            </a:pPr>
            <a:r>
              <a:rPr lang="en-GB"/>
              <a:t>Reto 2</a:t>
            </a:r>
            <a:endParaRPr/>
          </a:p>
        </p:txBody>
      </p:sp>
      <p:grpSp>
        <p:nvGrpSpPr>
          <p:cNvPr id="1072" name="Google Shape;1072;g2e8570397da_0_298"/>
          <p:cNvGrpSpPr/>
          <p:nvPr/>
        </p:nvGrpSpPr>
        <p:grpSpPr>
          <a:xfrm>
            <a:off x="628650" y="1521354"/>
            <a:ext cx="7886699" cy="3625855"/>
            <a:chOff x="0" y="0"/>
            <a:chExt cx="10515599" cy="4351200"/>
          </a:xfrm>
        </p:grpSpPr>
        <p:sp>
          <p:nvSpPr>
            <p:cNvPr id="1073" name="Google Shape;1073;g2e8570397da_0_298"/>
            <p:cNvSpPr/>
            <p:nvPr/>
          </p:nvSpPr>
          <p:spPr>
            <a:xfrm rot="5400000">
              <a:off x="5410049" y="-1189216"/>
              <a:ext cx="3481200" cy="6729900"/>
            </a:xfrm>
            <a:prstGeom prst="round2SameRect">
              <a:avLst>
                <a:gd name="adj1" fmla="val 16667"/>
                <a:gd name="adj2" fmla="val 0"/>
              </a:avLst>
            </a:prstGeom>
            <a:solidFill>
              <a:srgbClr val="CCD3EA">
                <a:alpha val="88627"/>
              </a:srgbClr>
            </a:solidFill>
            <a:ln w="12700" cap="flat" cmpd="sng">
              <a:solidFill>
                <a:srgbClr val="CCD3EA">
                  <a:alpha val="88627"/>
                </a:srgbClr>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4" name="Google Shape;1074;g2e8570397da_0_298"/>
            <p:cNvSpPr txBox="1"/>
            <p:nvPr/>
          </p:nvSpPr>
          <p:spPr>
            <a:xfrm>
              <a:off x="3785615" y="605066"/>
              <a:ext cx="6560100" cy="3141300"/>
            </a:xfrm>
            <a:prstGeom prst="rect">
              <a:avLst/>
            </a:prstGeom>
            <a:noFill/>
            <a:ln>
              <a:noFill/>
            </a:ln>
          </p:spPr>
          <p:txBody>
            <a:bodyPr spcFirstLastPara="1" wrap="square" lIns="74075" tIns="37050" rIns="74075" bIns="37050" anchor="ctr" anchorCtr="0">
              <a:noAutofit/>
            </a:bodyPr>
            <a:lstStyle/>
            <a:p>
              <a:pPr marL="177800" marR="0" lvl="1" indent="-171450" algn="l" rtl="0">
                <a:lnSpc>
                  <a:spcPct val="90000"/>
                </a:lnSpc>
                <a:spcBef>
                  <a:spcPts val="0"/>
                </a:spcBef>
                <a:spcAft>
                  <a:spcPts val="0"/>
                </a:spcAft>
                <a:buClr>
                  <a:schemeClr val="dk1"/>
                </a:buClr>
                <a:buSzPts val="1900"/>
                <a:buFont typeface="Calibri"/>
                <a:buChar char="•"/>
              </a:pPr>
              <a:r>
                <a:rPr lang="en-GB" sz="1900" b="0" i="0" u="none" strike="noStrike" cap="none">
                  <a:solidFill>
                    <a:schemeClr val="dk1"/>
                  </a:solidFill>
                  <a:latin typeface="Calibri"/>
                  <a:ea typeface="Calibri"/>
                  <a:cs typeface="Calibri"/>
                  <a:sym typeface="Calibri"/>
                </a:rPr>
                <a:t>Apoyar las iniciativas locales autónomas de generación/consumo</a:t>
              </a:r>
              <a:endParaRPr sz="1100" b="0" i="0" u="none" strike="noStrike" cap="none">
                <a:solidFill>
                  <a:srgbClr val="000000"/>
                </a:solidFill>
                <a:latin typeface="Arial"/>
                <a:ea typeface="Arial"/>
                <a:cs typeface="Arial"/>
                <a:sym typeface="Arial"/>
              </a:endParaRPr>
            </a:p>
            <a:p>
              <a:pPr marL="177800" marR="0" lvl="1" indent="-171450" algn="l" rtl="0">
                <a:lnSpc>
                  <a:spcPct val="90000"/>
                </a:lnSpc>
                <a:spcBef>
                  <a:spcPts val="300"/>
                </a:spcBef>
                <a:spcAft>
                  <a:spcPts val="0"/>
                </a:spcAft>
                <a:buClr>
                  <a:schemeClr val="dk1"/>
                </a:buClr>
                <a:buSzPts val="1900"/>
                <a:buFont typeface="Calibri"/>
                <a:buChar char="•"/>
              </a:pPr>
              <a:r>
                <a:rPr lang="en-GB" sz="1900" b="0" i="0" u="none" strike="noStrike" cap="none">
                  <a:solidFill>
                    <a:schemeClr val="dk1"/>
                  </a:solidFill>
                  <a:latin typeface="Calibri"/>
                  <a:ea typeface="Calibri"/>
                  <a:cs typeface="Calibri"/>
                  <a:sym typeface="Calibri"/>
                </a:rPr>
                <a:t>Apoyar las alternativas de generación distribuida</a:t>
              </a:r>
              <a:endParaRPr sz="1100" b="0" i="0" u="none" strike="noStrike" cap="none">
                <a:solidFill>
                  <a:srgbClr val="000000"/>
                </a:solidFill>
                <a:latin typeface="Arial"/>
                <a:ea typeface="Arial"/>
                <a:cs typeface="Arial"/>
                <a:sym typeface="Arial"/>
              </a:endParaRPr>
            </a:p>
            <a:p>
              <a:pPr marL="177800" marR="0" lvl="1" indent="-171450" algn="l" rtl="0">
                <a:lnSpc>
                  <a:spcPct val="90000"/>
                </a:lnSpc>
                <a:spcBef>
                  <a:spcPts val="300"/>
                </a:spcBef>
                <a:spcAft>
                  <a:spcPts val="0"/>
                </a:spcAft>
                <a:buClr>
                  <a:schemeClr val="dk1"/>
                </a:buClr>
                <a:buSzPts val="1900"/>
                <a:buFont typeface="Calibri"/>
                <a:buChar char="•"/>
              </a:pPr>
              <a:r>
                <a:rPr lang="en-GB" sz="1900" b="0" i="0" u="none" strike="noStrike" cap="none">
                  <a:solidFill>
                    <a:schemeClr val="dk1"/>
                  </a:solidFill>
                  <a:latin typeface="Calibri"/>
                  <a:ea typeface="Calibri"/>
                  <a:cs typeface="Calibri"/>
                  <a:sym typeface="Calibri"/>
                </a:rPr>
                <a:t>Someter a las inversiones corporativas proceso de consulta previa, libre e informada</a:t>
              </a:r>
              <a:endParaRPr sz="1100" b="0" i="0" u="none" strike="noStrike" cap="none">
                <a:solidFill>
                  <a:srgbClr val="000000"/>
                </a:solidFill>
                <a:latin typeface="Arial"/>
                <a:ea typeface="Arial"/>
                <a:cs typeface="Arial"/>
                <a:sym typeface="Arial"/>
              </a:endParaRPr>
            </a:p>
            <a:p>
              <a:pPr marL="177800" marR="0" lvl="1" indent="-171450" algn="l" rtl="0">
                <a:lnSpc>
                  <a:spcPct val="90000"/>
                </a:lnSpc>
                <a:spcBef>
                  <a:spcPts val="300"/>
                </a:spcBef>
                <a:spcAft>
                  <a:spcPts val="0"/>
                </a:spcAft>
                <a:buClr>
                  <a:schemeClr val="dk1"/>
                </a:buClr>
                <a:buSzPts val="1900"/>
                <a:buFont typeface="Calibri"/>
                <a:buChar char="•"/>
              </a:pPr>
              <a:r>
                <a:rPr lang="en-GB" sz="1900" b="0" i="0" u="none" strike="noStrike" cap="none">
                  <a:solidFill>
                    <a:schemeClr val="dk1"/>
                  </a:solidFill>
                  <a:latin typeface="Calibri"/>
                  <a:ea typeface="Calibri"/>
                  <a:cs typeface="Calibri"/>
                  <a:sym typeface="Calibri"/>
                </a:rPr>
                <a:t>Exigir de las inversiones corporativas los más altos estándares sociales y ambientales</a:t>
              </a:r>
              <a:endParaRPr sz="1100" b="0" i="0" u="none" strike="noStrike" cap="none">
                <a:solidFill>
                  <a:srgbClr val="000000"/>
                </a:solidFill>
                <a:latin typeface="Arial"/>
                <a:ea typeface="Arial"/>
                <a:cs typeface="Arial"/>
                <a:sym typeface="Arial"/>
              </a:endParaRPr>
            </a:p>
          </p:txBody>
        </p:sp>
        <p:sp>
          <p:nvSpPr>
            <p:cNvPr id="1075" name="Google Shape;1075;g2e8570397da_0_298"/>
            <p:cNvSpPr/>
            <p:nvPr/>
          </p:nvSpPr>
          <p:spPr>
            <a:xfrm>
              <a:off x="0" y="0"/>
              <a:ext cx="3785700" cy="4351200"/>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6" name="Google Shape;1076;g2e8570397da_0_298"/>
            <p:cNvSpPr txBox="1"/>
            <p:nvPr/>
          </p:nvSpPr>
          <p:spPr>
            <a:xfrm>
              <a:off x="184799" y="184799"/>
              <a:ext cx="3416100" cy="3981600"/>
            </a:xfrm>
            <a:prstGeom prst="rect">
              <a:avLst/>
            </a:prstGeom>
            <a:noFill/>
            <a:ln>
              <a:noFill/>
            </a:ln>
          </p:spPr>
          <p:txBody>
            <a:bodyPr spcFirstLastPara="1" wrap="square" lIns="80000" tIns="40000" rIns="80000" bIns="40000" anchor="ctr" anchorCtr="0">
              <a:noAutofit/>
            </a:bodyPr>
            <a:lstStyle/>
            <a:p>
              <a:pPr marL="0" marR="0" lvl="0" indent="0" algn="ctr" rtl="0">
                <a:lnSpc>
                  <a:spcPct val="90000"/>
                </a:lnSpc>
                <a:spcBef>
                  <a:spcPts val="0"/>
                </a:spcBef>
                <a:spcAft>
                  <a:spcPts val="0"/>
                </a:spcAft>
                <a:buClr>
                  <a:schemeClr val="lt1"/>
                </a:buClr>
                <a:buSzPts val="2100"/>
                <a:buFont typeface="Calibri"/>
                <a:buNone/>
              </a:pPr>
              <a:r>
                <a:rPr lang="en-GB" sz="2100" b="0" i="0" u="none" strike="noStrike" cap="none">
                  <a:solidFill>
                    <a:schemeClr val="lt1"/>
                  </a:solidFill>
                  <a:latin typeface="Calibri"/>
                  <a:ea typeface="Calibri"/>
                  <a:cs typeface="Calibri"/>
                  <a:sym typeface="Calibri"/>
                </a:rPr>
                <a:t>Negociar las condiciones de la generación, distribución y consumo de las energías renovables no convencionales (eólicas, solares, geotérmicas, hidro de pequeña escala)</a:t>
              </a:r>
              <a:endParaRPr sz="1100" b="0" i="0" u="none" strike="noStrike" cap="none">
                <a:solidFill>
                  <a:srgbClr val="000000"/>
                </a:solidFill>
                <a:latin typeface="Arial"/>
                <a:ea typeface="Arial"/>
                <a:cs typeface="Arial"/>
                <a:sym typeface="Arial"/>
              </a:endParaRPr>
            </a:p>
          </p:txBody>
        </p:sp>
      </p:gr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081"/>
        <p:cNvGrpSpPr/>
        <p:nvPr/>
      </p:nvGrpSpPr>
      <p:grpSpPr>
        <a:xfrm>
          <a:off x="0" y="0"/>
          <a:ext cx="0" cy="0"/>
          <a:chOff x="0" y="0"/>
          <a:chExt cx="0" cy="0"/>
        </a:xfrm>
      </p:grpSpPr>
      <p:sp>
        <p:nvSpPr>
          <p:cNvPr id="1082" name="Google Shape;1082;g2e8570397da_0_320"/>
          <p:cNvSpPr txBox="1">
            <a:spLocks noGrp="1"/>
          </p:cNvSpPr>
          <p:nvPr>
            <p:ph type="body" idx="6"/>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083" name="Google Shape;1083;g2e8570397da_0_320"/>
          <p:cNvSpPr txBox="1">
            <a:spLocks noGrp="1"/>
          </p:cNvSpPr>
          <p:nvPr>
            <p:ph type="title"/>
          </p:nvPr>
        </p:nvSpPr>
        <p:spPr>
          <a:xfrm>
            <a:off x="471488" y="-51241"/>
            <a:ext cx="5915100" cy="920700"/>
          </a:xfrm>
          <a:prstGeom prst="rect">
            <a:avLst/>
          </a:prstGeom>
          <a:noFill/>
          <a:ln>
            <a:noFill/>
          </a:ln>
        </p:spPr>
        <p:txBody>
          <a:bodyPr spcFirstLastPara="1" wrap="square" lIns="71100" tIns="35550" rIns="71100" bIns="35550" anchor="ctr" anchorCtr="0">
            <a:normAutofit/>
          </a:bodyPr>
          <a:lstStyle/>
          <a:p>
            <a:pPr marL="0" lvl="0" indent="0" algn="l" rtl="0">
              <a:lnSpc>
                <a:spcPct val="90000"/>
              </a:lnSpc>
              <a:spcBef>
                <a:spcPts val="0"/>
              </a:spcBef>
              <a:spcAft>
                <a:spcPts val="0"/>
              </a:spcAft>
              <a:buClr>
                <a:schemeClr val="dk1"/>
              </a:buClr>
              <a:buSzPts val="3400"/>
              <a:buFont typeface="Calibri"/>
              <a:buNone/>
            </a:pPr>
            <a:r>
              <a:rPr lang="en-GB"/>
              <a:t>Reto 3</a:t>
            </a:r>
            <a:endParaRPr/>
          </a:p>
        </p:txBody>
      </p:sp>
      <p:grpSp>
        <p:nvGrpSpPr>
          <p:cNvPr id="1084" name="Google Shape;1084;g2e8570397da_0_320"/>
          <p:cNvGrpSpPr/>
          <p:nvPr/>
        </p:nvGrpSpPr>
        <p:grpSpPr>
          <a:xfrm>
            <a:off x="628650" y="1521354"/>
            <a:ext cx="7886699" cy="3625855"/>
            <a:chOff x="0" y="0"/>
            <a:chExt cx="10515599" cy="4351200"/>
          </a:xfrm>
        </p:grpSpPr>
        <p:sp>
          <p:nvSpPr>
            <p:cNvPr id="1085" name="Google Shape;1085;g2e8570397da_0_320"/>
            <p:cNvSpPr/>
            <p:nvPr/>
          </p:nvSpPr>
          <p:spPr>
            <a:xfrm rot="5400000">
              <a:off x="5410049" y="-1189216"/>
              <a:ext cx="3481200" cy="6729900"/>
            </a:xfrm>
            <a:prstGeom prst="round2SameRect">
              <a:avLst>
                <a:gd name="adj1" fmla="val 16667"/>
                <a:gd name="adj2" fmla="val 0"/>
              </a:avLst>
            </a:prstGeom>
            <a:solidFill>
              <a:srgbClr val="CCD3EA">
                <a:alpha val="88627"/>
              </a:srgbClr>
            </a:solidFill>
            <a:ln w="12700" cap="flat" cmpd="sng">
              <a:solidFill>
                <a:srgbClr val="CCD3EA">
                  <a:alpha val="88627"/>
                </a:srgbClr>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6" name="Google Shape;1086;g2e8570397da_0_320"/>
            <p:cNvSpPr txBox="1"/>
            <p:nvPr/>
          </p:nvSpPr>
          <p:spPr>
            <a:xfrm>
              <a:off x="3785615" y="605066"/>
              <a:ext cx="6560100" cy="3141300"/>
            </a:xfrm>
            <a:prstGeom prst="rect">
              <a:avLst/>
            </a:prstGeom>
            <a:noFill/>
            <a:ln>
              <a:noFill/>
            </a:ln>
          </p:spPr>
          <p:txBody>
            <a:bodyPr spcFirstLastPara="1" wrap="square" lIns="68150" tIns="34075" rIns="68150" bIns="34075" anchor="ctr" anchorCtr="0">
              <a:noAutofit/>
            </a:bodyPr>
            <a:lstStyle/>
            <a:p>
              <a:pPr marL="177800" marR="0" lvl="1" indent="-177800" algn="l" rtl="0">
                <a:lnSpc>
                  <a:spcPct val="90000"/>
                </a:lnSpc>
                <a:spcBef>
                  <a:spcPts val="0"/>
                </a:spcBef>
                <a:spcAft>
                  <a:spcPts val="0"/>
                </a:spcAft>
                <a:buClr>
                  <a:schemeClr val="dk1"/>
                </a:buClr>
                <a:buSzPts val="1800"/>
                <a:buFont typeface="Calibri"/>
                <a:buChar char="•"/>
              </a:pPr>
              <a:r>
                <a:rPr lang="en-GB" sz="1800" b="0" i="0" u="none" strike="noStrike" cap="none">
                  <a:solidFill>
                    <a:schemeClr val="dk1"/>
                  </a:solidFill>
                  <a:latin typeface="Calibri"/>
                  <a:ea typeface="Calibri"/>
                  <a:cs typeface="Calibri"/>
                  <a:sym typeface="Calibri"/>
                </a:rPr>
                <a:t>Definir área de exclusión por consideraciones económicas, ambientales y sociales</a:t>
              </a:r>
              <a:endParaRPr sz="1100" b="0" i="0" u="none" strike="noStrike" cap="none">
                <a:solidFill>
                  <a:srgbClr val="000000"/>
                </a:solidFill>
                <a:latin typeface="Arial"/>
                <a:ea typeface="Arial"/>
                <a:cs typeface="Arial"/>
                <a:sym typeface="Arial"/>
              </a:endParaRPr>
            </a:p>
            <a:p>
              <a:pPr marL="177800" marR="0" lvl="1" indent="-177800" algn="l" rtl="0">
                <a:lnSpc>
                  <a:spcPct val="90000"/>
                </a:lnSpc>
                <a:spcBef>
                  <a:spcPts val="300"/>
                </a:spcBef>
                <a:spcAft>
                  <a:spcPts val="0"/>
                </a:spcAft>
                <a:buClr>
                  <a:schemeClr val="dk1"/>
                </a:buClr>
                <a:buSzPts val="1800"/>
                <a:buFont typeface="Calibri"/>
                <a:buChar char="•"/>
              </a:pPr>
              <a:r>
                <a:rPr lang="en-GB" sz="1800" b="0" i="0" u="none" strike="noStrike" cap="none">
                  <a:solidFill>
                    <a:schemeClr val="dk1"/>
                  </a:solidFill>
                  <a:latin typeface="Calibri"/>
                  <a:ea typeface="Calibri"/>
                  <a:cs typeface="Calibri"/>
                  <a:sym typeface="Calibri"/>
                </a:rPr>
                <a:t>Implementar procesos de consulta previa, libre en informada a las poblaciones de los territorios con reservas de minerales necesarios para la transición </a:t>
              </a:r>
              <a:endParaRPr sz="1100" b="0" i="0" u="none" strike="noStrike" cap="none">
                <a:solidFill>
                  <a:srgbClr val="000000"/>
                </a:solidFill>
                <a:latin typeface="Arial"/>
                <a:ea typeface="Arial"/>
                <a:cs typeface="Arial"/>
                <a:sym typeface="Arial"/>
              </a:endParaRPr>
            </a:p>
            <a:p>
              <a:pPr marL="177800" marR="0" lvl="1" indent="-177800" algn="l" rtl="0">
                <a:lnSpc>
                  <a:spcPct val="90000"/>
                </a:lnSpc>
                <a:spcBef>
                  <a:spcPts val="300"/>
                </a:spcBef>
                <a:spcAft>
                  <a:spcPts val="0"/>
                </a:spcAft>
                <a:buClr>
                  <a:schemeClr val="dk1"/>
                </a:buClr>
                <a:buSzPts val="1800"/>
                <a:buFont typeface="Calibri"/>
                <a:buChar char="•"/>
              </a:pPr>
              <a:r>
                <a:rPr lang="en-GB" sz="1800" b="0" i="0" u="none" strike="noStrike" cap="none">
                  <a:solidFill>
                    <a:schemeClr val="dk1"/>
                  </a:solidFill>
                  <a:latin typeface="Calibri"/>
                  <a:ea typeface="Calibri"/>
                  <a:cs typeface="Calibri"/>
                  <a:sym typeface="Calibri"/>
                </a:rPr>
                <a:t>Exigir los más altos estándares ambientales para la aprobación de inversiones en los minerales necesarios para la transición </a:t>
              </a:r>
              <a:endParaRPr sz="1100" b="0" i="0" u="none" strike="noStrike" cap="none">
                <a:solidFill>
                  <a:srgbClr val="000000"/>
                </a:solidFill>
                <a:latin typeface="Arial"/>
                <a:ea typeface="Arial"/>
                <a:cs typeface="Arial"/>
                <a:sym typeface="Arial"/>
              </a:endParaRPr>
            </a:p>
          </p:txBody>
        </p:sp>
        <p:sp>
          <p:nvSpPr>
            <p:cNvPr id="1087" name="Google Shape;1087;g2e8570397da_0_320"/>
            <p:cNvSpPr/>
            <p:nvPr/>
          </p:nvSpPr>
          <p:spPr>
            <a:xfrm>
              <a:off x="0" y="0"/>
              <a:ext cx="3785700" cy="4351200"/>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8" name="Google Shape;1088;g2e8570397da_0_320"/>
            <p:cNvSpPr txBox="1"/>
            <p:nvPr/>
          </p:nvSpPr>
          <p:spPr>
            <a:xfrm>
              <a:off x="184799" y="184799"/>
              <a:ext cx="3416100" cy="3981600"/>
            </a:xfrm>
            <a:prstGeom prst="rect">
              <a:avLst/>
            </a:prstGeom>
            <a:noFill/>
            <a:ln>
              <a:noFill/>
            </a:ln>
          </p:spPr>
          <p:txBody>
            <a:bodyPr spcFirstLastPara="1" wrap="square" lIns="100750" tIns="50350" rIns="100750" bIns="50350" anchor="ctr" anchorCtr="0">
              <a:noAutofit/>
            </a:bodyPr>
            <a:lstStyle/>
            <a:p>
              <a:pPr marL="0" marR="0" lvl="0" indent="0" algn="ctr" rtl="0">
                <a:lnSpc>
                  <a:spcPct val="90000"/>
                </a:lnSpc>
                <a:spcBef>
                  <a:spcPts val="0"/>
                </a:spcBef>
                <a:spcAft>
                  <a:spcPts val="0"/>
                </a:spcAft>
                <a:buClr>
                  <a:schemeClr val="lt1"/>
                </a:buClr>
                <a:buSzPts val="2600"/>
                <a:buFont typeface="Calibri"/>
                <a:buNone/>
              </a:pPr>
              <a:r>
                <a:rPr lang="en-GB" sz="2600" b="0" i="0" u="none" strike="noStrike" cap="none">
                  <a:solidFill>
                    <a:schemeClr val="lt1"/>
                  </a:solidFill>
                  <a:latin typeface="Calibri"/>
                  <a:ea typeface="Calibri"/>
                  <a:cs typeface="Calibri"/>
                  <a:sym typeface="Calibri"/>
                </a:rPr>
                <a:t>Negociar las condiciones de la explotación de lo minerales necesarios (estratégicos, críticos) para la transición </a:t>
              </a:r>
              <a:endParaRPr sz="1100" b="0" i="0" u="none" strike="noStrike" cap="none">
                <a:solidFill>
                  <a:srgbClr val="000000"/>
                </a:solidFill>
                <a:latin typeface="Arial"/>
                <a:ea typeface="Arial"/>
                <a:cs typeface="Arial"/>
                <a:sym typeface="Arial"/>
              </a:endParaRPr>
            </a:p>
          </p:txBody>
        </p:sp>
      </p:gr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093"/>
        <p:cNvGrpSpPr/>
        <p:nvPr/>
      </p:nvGrpSpPr>
      <p:grpSpPr>
        <a:xfrm>
          <a:off x="0" y="0"/>
          <a:ext cx="0" cy="0"/>
          <a:chOff x="0" y="0"/>
          <a:chExt cx="0" cy="0"/>
        </a:xfrm>
      </p:grpSpPr>
      <p:sp>
        <p:nvSpPr>
          <p:cNvPr id="1094" name="Google Shape;1094;g2e8570397da_0_336"/>
          <p:cNvSpPr txBox="1">
            <a:spLocks noGrp="1"/>
          </p:cNvSpPr>
          <p:nvPr>
            <p:ph type="body" idx="6"/>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095" name="Google Shape;1095;g2e8570397da_0_336"/>
          <p:cNvSpPr txBox="1">
            <a:spLocks noGrp="1"/>
          </p:cNvSpPr>
          <p:nvPr>
            <p:ph type="title"/>
          </p:nvPr>
        </p:nvSpPr>
        <p:spPr>
          <a:xfrm>
            <a:off x="471488" y="-51241"/>
            <a:ext cx="5915100" cy="920700"/>
          </a:xfrm>
          <a:prstGeom prst="rect">
            <a:avLst/>
          </a:prstGeom>
          <a:noFill/>
          <a:ln>
            <a:noFill/>
          </a:ln>
        </p:spPr>
        <p:txBody>
          <a:bodyPr spcFirstLastPara="1" wrap="square" lIns="71100" tIns="35550" rIns="71100" bIns="35550" anchor="ctr" anchorCtr="0">
            <a:normAutofit/>
          </a:bodyPr>
          <a:lstStyle/>
          <a:p>
            <a:pPr marL="0" lvl="0" indent="0" algn="l" rtl="0">
              <a:lnSpc>
                <a:spcPct val="90000"/>
              </a:lnSpc>
              <a:spcBef>
                <a:spcPts val="0"/>
              </a:spcBef>
              <a:spcAft>
                <a:spcPts val="0"/>
              </a:spcAft>
              <a:buClr>
                <a:schemeClr val="dk1"/>
              </a:buClr>
              <a:buSzPts val="3400"/>
              <a:buFont typeface="Calibri"/>
              <a:buNone/>
            </a:pPr>
            <a:r>
              <a:rPr lang="en-GB"/>
              <a:t>Reto 4</a:t>
            </a:r>
            <a:endParaRPr/>
          </a:p>
        </p:txBody>
      </p:sp>
      <p:grpSp>
        <p:nvGrpSpPr>
          <p:cNvPr id="1096" name="Google Shape;1096;g2e8570397da_0_336"/>
          <p:cNvGrpSpPr/>
          <p:nvPr/>
        </p:nvGrpSpPr>
        <p:grpSpPr>
          <a:xfrm>
            <a:off x="628650" y="1521354"/>
            <a:ext cx="7886699" cy="3625855"/>
            <a:chOff x="0" y="0"/>
            <a:chExt cx="10515599" cy="4351200"/>
          </a:xfrm>
        </p:grpSpPr>
        <p:sp>
          <p:nvSpPr>
            <p:cNvPr id="1097" name="Google Shape;1097;g2e8570397da_0_336"/>
            <p:cNvSpPr/>
            <p:nvPr/>
          </p:nvSpPr>
          <p:spPr>
            <a:xfrm rot="5400000">
              <a:off x="5410049" y="-1189216"/>
              <a:ext cx="3481200" cy="6729900"/>
            </a:xfrm>
            <a:prstGeom prst="round2SameRect">
              <a:avLst>
                <a:gd name="adj1" fmla="val 16667"/>
                <a:gd name="adj2" fmla="val 0"/>
              </a:avLst>
            </a:prstGeom>
            <a:solidFill>
              <a:srgbClr val="CCD3EA">
                <a:alpha val="88627"/>
              </a:srgbClr>
            </a:solidFill>
            <a:ln w="12700" cap="flat" cmpd="sng">
              <a:solidFill>
                <a:srgbClr val="CCD3EA">
                  <a:alpha val="88627"/>
                </a:srgbClr>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8" name="Google Shape;1098;g2e8570397da_0_336"/>
            <p:cNvSpPr txBox="1"/>
            <p:nvPr/>
          </p:nvSpPr>
          <p:spPr>
            <a:xfrm>
              <a:off x="3785615" y="605066"/>
              <a:ext cx="6560100" cy="3141300"/>
            </a:xfrm>
            <a:prstGeom prst="rect">
              <a:avLst/>
            </a:prstGeom>
            <a:noFill/>
            <a:ln>
              <a:noFill/>
            </a:ln>
          </p:spPr>
          <p:txBody>
            <a:bodyPr spcFirstLastPara="1" wrap="square" lIns="56300" tIns="28125" rIns="56300" bIns="28125" anchor="ctr" anchorCtr="0">
              <a:noAutofit/>
            </a:bodyPr>
            <a:lstStyle/>
            <a:p>
              <a:pPr marL="139700" marR="0" lvl="1" indent="-139700" algn="l" rtl="0">
                <a:lnSpc>
                  <a:spcPct val="90000"/>
                </a:lnSpc>
                <a:spcBef>
                  <a:spcPts val="0"/>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Liderando el declive planificado de la explotación de recursos fósiles en sus territorios </a:t>
              </a:r>
              <a:endParaRPr sz="1100" b="0" i="0" u="none" strike="noStrike" cap="none">
                <a:solidFill>
                  <a:srgbClr val="000000"/>
                </a:solidFill>
                <a:latin typeface="Arial"/>
                <a:ea typeface="Arial"/>
                <a:cs typeface="Arial"/>
                <a:sym typeface="Arial"/>
              </a:endParaRPr>
            </a:p>
            <a:p>
              <a:pPr marL="139700" marR="0" lvl="1" indent="-139700" algn="l" rtl="0">
                <a:lnSpc>
                  <a:spcPct val="90000"/>
                </a:lnSpc>
                <a:spcBef>
                  <a:spcPts val="200"/>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Implementando estrategias de decrecimiento económico para</a:t>
              </a:r>
              <a:endParaRPr sz="1100" b="0" i="0" u="none" strike="noStrike" cap="none">
                <a:solidFill>
                  <a:srgbClr val="000000"/>
                </a:solidFill>
                <a:latin typeface="Arial"/>
                <a:ea typeface="Arial"/>
                <a:cs typeface="Arial"/>
                <a:sym typeface="Arial"/>
              </a:endParaRPr>
            </a:p>
            <a:p>
              <a:pPr marL="266700" marR="0" lvl="2" indent="-133350" algn="l" rtl="0">
                <a:lnSpc>
                  <a:spcPct val="90000"/>
                </a:lnSpc>
                <a:spcBef>
                  <a:spcPts val="200"/>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Disminuir las emisiones generadas en sus territorios</a:t>
              </a:r>
              <a:endParaRPr sz="1100" b="0" i="0" u="none" strike="noStrike" cap="none">
                <a:solidFill>
                  <a:srgbClr val="000000"/>
                </a:solidFill>
                <a:latin typeface="Arial"/>
                <a:ea typeface="Arial"/>
                <a:cs typeface="Arial"/>
                <a:sym typeface="Arial"/>
              </a:endParaRPr>
            </a:p>
            <a:p>
              <a:pPr marL="266700" marR="0" lvl="2" indent="-133350" algn="l" rtl="0">
                <a:lnSpc>
                  <a:spcPct val="90000"/>
                </a:lnSpc>
                <a:spcBef>
                  <a:spcPts val="200"/>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Bajar la presión sobre sobre las energías y los minerales en el sur global</a:t>
              </a:r>
              <a:endParaRPr sz="1100" b="0" i="0" u="none" strike="noStrike" cap="none">
                <a:solidFill>
                  <a:srgbClr val="000000"/>
                </a:solidFill>
                <a:latin typeface="Arial"/>
                <a:ea typeface="Arial"/>
                <a:cs typeface="Arial"/>
                <a:sym typeface="Arial"/>
              </a:endParaRPr>
            </a:p>
            <a:p>
              <a:pPr marL="139700" marR="0" lvl="1" indent="-139700" algn="l" rtl="0">
                <a:lnSpc>
                  <a:spcPct val="90000"/>
                </a:lnSpc>
                <a:spcBef>
                  <a:spcPts val="200"/>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Proveyendo el financiamiento necesario para la</a:t>
              </a:r>
              <a:endParaRPr sz="1100" b="0" i="0" u="none" strike="noStrike" cap="none">
                <a:solidFill>
                  <a:srgbClr val="000000"/>
                </a:solidFill>
                <a:latin typeface="Arial"/>
                <a:ea typeface="Arial"/>
                <a:cs typeface="Arial"/>
                <a:sym typeface="Arial"/>
              </a:endParaRPr>
            </a:p>
            <a:p>
              <a:pPr marL="266700" marR="0" lvl="2" indent="-133350" algn="l" rtl="0">
                <a:lnSpc>
                  <a:spcPct val="90000"/>
                </a:lnSpc>
                <a:spcBef>
                  <a:spcPts val="200"/>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Adaptación de las poblaciones más impactadas por el calentamiento global</a:t>
              </a:r>
              <a:endParaRPr sz="1100" b="0" i="0" u="none" strike="noStrike" cap="none">
                <a:solidFill>
                  <a:srgbClr val="000000"/>
                </a:solidFill>
                <a:latin typeface="Arial"/>
                <a:ea typeface="Arial"/>
                <a:cs typeface="Arial"/>
                <a:sym typeface="Arial"/>
              </a:endParaRPr>
            </a:p>
            <a:p>
              <a:pPr marL="266700" marR="0" lvl="2" indent="-133350" algn="l" rtl="0">
                <a:lnSpc>
                  <a:spcPct val="90000"/>
                </a:lnSpc>
                <a:spcBef>
                  <a:spcPts val="200"/>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Mitigación de la generación y consumo de energías fósiles</a:t>
              </a:r>
              <a:endParaRPr sz="1100" b="0" i="0" u="none" strike="noStrike" cap="none">
                <a:solidFill>
                  <a:srgbClr val="000000"/>
                </a:solidFill>
                <a:latin typeface="Arial"/>
                <a:ea typeface="Arial"/>
                <a:cs typeface="Arial"/>
                <a:sym typeface="Arial"/>
              </a:endParaRPr>
            </a:p>
          </p:txBody>
        </p:sp>
        <p:sp>
          <p:nvSpPr>
            <p:cNvPr id="1099" name="Google Shape;1099;g2e8570397da_0_336"/>
            <p:cNvSpPr/>
            <p:nvPr/>
          </p:nvSpPr>
          <p:spPr>
            <a:xfrm>
              <a:off x="0" y="0"/>
              <a:ext cx="3785700" cy="4351200"/>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0" name="Google Shape;1100;g2e8570397da_0_336"/>
            <p:cNvSpPr txBox="1"/>
            <p:nvPr/>
          </p:nvSpPr>
          <p:spPr>
            <a:xfrm>
              <a:off x="184799" y="184799"/>
              <a:ext cx="3416100" cy="3981600"/>
            </a:xfrm>
            <a:prstGeom prst="rect">
              <a:avLst/>
            </a:prstGeom>
            <a:noFill/>
            <a:ln>
              <a:noFill/>
            </a:ln>
          </p:spPr>
          <p:txBody>
            <a:bodyPr spcFirstLastPara="1" wrap="square" lIns="100750" tIns="50350" rIns="100750" bIns="50350" anchor="ctr" anchorCtr="0">
              <a:noAutofit/>
            </a:bodyPr>
            <a:lstStyle/>
            <a:p>
              <a:pPr marL="0" marR="0" lvl="0" indent="0" algn="ctr" rtl="0">
                <a:lnSpc>
                  <a:spcPct val="90000"/>
                </a:lnSpc>
                <a:spcBef>
                  <a:spcPts val="0"/>
                </a:spcBef>
                <a:spcAft>
                  <a:spcPts val="0"/>
                </a:spcAft>
                <a:buClr>
                  <a:schemeClr val="lt1"/>
                </a:buClr>
                <a:buSzPts val="2600"/>
                <a:buFont typeface="Calibri"/>
                <a:buNone/>
              </a:pPr>
              <a:r>
                <a:rPr lang="en-GB" sz="2600" b="0" i="0" u="none" strike="noStrike" cap="none">
                  <a:solidFill>
                    <a:schemeClr val="lt1"/>
                  </a:solidFill>
                  <a:latin typeface="Calibri"/>
                  <a:ea typeface="Calibri"/>
                  <a:cs typeface="Calibri"/>
                  <a:sym typeface="Calibri"/>
                </a:rPr>
                <a:t>Asegurar que los países y sectores sociales histórica y actualmente responsables del calentamiento global asuman su responsabilidad</a:t>
              </a:r>
              <a:endParaRPr sz="1100" b="0" i="0" u="none" strike="noStrike" cap="none">
                <a:solidFill>
                  <a:srgbClr val="000000"/>
                </a:solidFill>
                <a:latin typeface="Arial"/>
                <a:ea typeface="Arial"/>
                <a:cs typeface="Arial"/>
                <a:sym typeface="Arial"/>
              </a:endParaRPr>
            </a:p>
          </p:txBody>
        </p:sp>
      </p:gr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sp>
        <p:nvSpPr>
          <p:cNvPr id="1106" name="Google Shape;1106;g2e8570397da_0_352"/>
          <p:cNvSpPr txBox="1">
            <a:spLocks noGrp="1"/>
          </p:cNvSpPr>
          <p:nvPr>
            <p:ph type="body" idx="6"/>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107" name="Google Shape;1107;g2e8570397da_0_352"/>
          <p:cNvSpPr txBox="1">
            <a:spLocks noGrp="1"/>
          </p:cNvSpPr>
          <p:nvPr>
            <p:ph type="title"/>
          </p:nvPr>
        </p:nvSpPr>
        <p:spPr>
          <a:xfrm>
            <a:off x="471488" y="-51241"/>
            <a:ext cx="5915100" cy="920700"/>
          </a:xfrm>
          <a:prstGeom prst="rect">
            <a:avLst/>
          </a:prstGeom>
          <a:noFill/>
          <a:ln>
            <a:noFill/>
          </a:ln>
        </p:spPr>
        <p:txBody>
          <a:bodyPr spcFirstLastPara="1" wrap="square" lIns="71100" tIns="35550" rIns="71100" bIns="35550" anchor="ctr" anchorCtr="0">
            <a:normAutofit/>
          </a:bodyPr>
          <a:lstStyle/>
          <a:p>
            <a:pPr marL="0" lvl="0" indent="0" algn="l" rtl="0">
              <a:lnSpc>
                <a:spcPct val="90000"/>
              </a:lnSpc>
              <a:spcBef>
                <a:spcPts val="0"/>
              </a:spcBef>
              <a:spcAft>
                <a:spcPts val="0"/>
              </a:spcAft>
              <a:buClr>
                <a:schemeClr val="dk1"/>
              </a:buClr>
              <a:buSzPts val="3400"/>
              <a:buFont typeface="Calibri"/>
              <a:buNone/>
            </a:pPr>
            <a:r>
              <a:rPr lang="en-GB"/>
              <a:t>Reto 5</a:t>
            </a:r>
            <a:endParaRPr/>
          </a:p>
        </p:txBody>
      </p:sp>
      <p:grpSp>
        <p:nvGrpSpPr>
          <p:cNvPr id="1108" name="Google Shape;1108;g2e8570397da_0_352"/>
          <p:cNvGrpSpPr/>
          <p:nvPr/>
        </p:nvGrpSpPr>
        <p:grpSpPr>
          <a:xfrm>
            <a:off x="628650" y="1521354"/>
            <a:ext cx="7886699" cy="3625855"/>
            <a:chOff x="0" y="0"/>
            <a:chExt cx="10515599" cy="4351200"/>
          </a:xfrm>
        </p:grpSpPr>
        <p:sp>
          <p:nvSpPr>
            <p:cNvPr id="1109" name="Google Shape;1109;g2e8570397da_0_352"/>
            <p:cNvSpPr/>
            <p:nvPr/>
          </p:nvSpPr>
          <p:spPr>
            <a:xfrm rot="5400000">
              <a:off x="5410049" y="-1189216"/>
              <a:ext cx="3481200" cy="6729900"/>
            </a:xfrm>
            <a:prstGeom prst="round2SameRect">
              <a:avLst>
                <a:gd name="adj1" fmla="val 16667"/>
                <a:gd name="adj2" fmla="val 0"/>
              </a:avLst>
            </a:prstGeom>
            <a:solidFill>
              <a:srgbClr val="CCD3EA">
                <a:alpha val="88627"/>
              </a:srgbClr>
            </a:solidFill>
            <a:ln w="12700" cap="flat" cmpd="sng">
              <a:solidFill>
                <a:srgbClr val="CCD3EA">
                  <a:alpha val="88627"/>
                </a:srgbClr>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0" name="Google Shape;1110;g2e8570397da_0_352"/>
            <p:cNvSpPr txBox="1"/>
            <p:nvPr/>
          </p:nvSpPr>
          <p:spPr>
            <a:xfrm>
              <a:off x="3785615" y="605066"/>
              <a:ext cx="6560100" cy="3141300"/>
            </a:xfrm>
            <a:prstGeom prst="rect">
              <a:avLst/>
            </a:prstGeom>
            <a:noFill/>
            <a:ln>
              <a:noFill/>
            </a:ln>
          </p:spPr>
          <p:txBody>
            <a:bodyPr spcFirstLastPara="1" wrap="square" lIns="47400" tIns="23700" rIns="47400" bIns="23700" anchor="ctr" anchorCtr="0">
              <a:noAutofit/>
            </a:bodyPr>
            <a:lstStyle/>
            <a:p>
              <a:pPr marL="139700" marR="0" lvl="1" indent="-139700" algn="l" rtl="0">
                <a:lnSpc>
                  <a:spcPct val="90000"/>
                </a:lnSpc>
                <a:spcBef>
                  <a:spcPts val="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Democratizar el acceso a la energía</a:t>
              </a:r>
              <a:endParaRPr sz="1100" b="0" i="0" u="none" strike="noStrike" cap="none">
                <a:solidFill>
                  <a:srgbClr val="000000"/>
                </a:solidFill>
                <a:latin typeface="Arial"/>
                <a:ea typeface="Arial"/>
                <a:cs typeface="Arial"/>
                <a:sym typeface="Arial"/>
              </a:endParaRPr>
            </a:p>
            <a:p>
              <a:pPr marL="266700" marR="0" lvl="2" indent="-127000" algn="l" rtl="0">
                <a:lnSpc>
                  <a:spcPct val="90000"/>
                </a:lnSpc>
                <a:spcBef>
                  <a:spcPts val="20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Superar la pobreza energética</a:t>
              </a:r>
              <a:endParaRPr sz="1100" b="0" i="0" u="none" strike="noStrike" cap="none">
                <a:solidFill>
                  <a:srgbClr val="000000"/>
                </a:solidFill>
                <a:latin typeface="Arial"/>
                <a:ea typeface="Arial"/>
                <a:cs typeface="Arial"/>
                <a:sym typeface="Arial"/>
              </a:endParaRPr>
            </a:p>
            <a:p>
              <a:pPr marL="266700" marR="0" lvl="2" indent="-127000" algn="l" rtl="0">
                <a:lnSpc>
                  <a:spcPct val="90000"/>
                </a:lnSpc>
                <a:spcBef>
                  <a:spcPts val="20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Superar la desigualdad energética</a:t>
              </a:r>
              <a:endParaRPr sz="1100" b="0" i="0" u="none" strike="noStrike" cap="none">
                <a:solidFill>
                  <a:srgbClr val="000000"/>
                </a:solidFill>
                <a:latin typeface="Arial"/>
                <a:ea typeface="Arial"/>
                <a:cs typeface="Arial"/>
                <a:sym typeface="Arial"/>
              </a:endParaRPr>
            </a:p>
            <a:p>
              <a:pPr marL="139700" marR="0" lvl="1" indent="-139700" algn="l" rtl="0">
                <a:lnSpc>
                  <a:spcPct val="90000"/>
                </a:lnSpc>
                <a:spcBef>
                  <a:spcPts val="20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Democratizar las decisiones relativas a la transición energética</a:t>
              </a:r>
              <a:endParaRPr sz="1100" b="0" i="0" u="none" strike="noStrike" cap="none">
                <a:solidFill>
                  <a:srgbClr val="000000"/>
                </a:solidFill>
                <a:latin typeface="Arial"/>
                <a:ea typeface="Arial"/>
                <a:cs typeface="Arial"/>
                <a:sym typeface="Arial"/>
              </a:endParaRPr>
            </a:p>
            <a:p>
              <a:pPr marL="266700" marR="0" lvl="2" indent="-127000" algn="l" rtl="0">
                <a:lnSpc>
                  <a:spcPct val="90000"/>
                </a:lnSpc>
                <a:spcBef>
                  <a:spcPts val="20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Generar mecanismo de participación en todas las decisiones relativas a la transición energética</a:t>
              </a:r>
              <a:endParaRPr sz="1100" b="0" i="0" u="none" strike="noStrike" cap="none">
                <a:solidFill>
                  <a:srgbClr val="000000"/>
                </a:solidFill>
                <a:latin typeface="Arial"/>
                <a:ea typeface="Arial"/>
                <a:cs typeface="Arial"/>
                <a:sym typeface="Arial"/>
              </a:endParaRPr>
            </a:p>
            <a:p>
              <a:pPr marL="139700" marR="0" lvl="1" indent="-139700" algn="l" rtl="0">
                <a:lnSpc>
                  <a:spcPct val="90000"/>
                </a:lnSpc>
                <a:spcBef>
                  <a:spcPts val="20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Democratizar el sistema energético</a:t>
              </a:r>
              <a:endParaRPr sz="1100" b="0" i="0" u="none" strike="noStrike" cap="none">
                <a:solidFill>
                  <a:srgbClr val="000000"/>
                </a:solidFill>
                <a:latin typeface="Arial"/>
                <a:ea typeface="Arial"/>
                <a:cs typeface="Arial"/>
                <a:sym typeface="Arial"/>
              </a:endParaRPr>
            </a:p>
            <a:p>
              <a:pPr marL="266700" marR="0" lvl="2" indent="-127000" algn="l" rtl="0">
                <a:lnSpc>
                  <a:spcPct val="90000"/>
                </a:lnSpc>
                <a:spcBef>
                  <a:spcPts val="20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Superar las asimetrías de poder existentes entre los actores del sistema energético: gobiernos, corporaciones, consumidores, poblaciones en los territorios</a:t>
              </a:r>
              <a:endParaRPr sz="1100" b="0" i="0" u="none" strike="noStrike" cap="none">
                <a:solidFill>
                  <a:srgbClr val="000000"/>
                </a:solidFill>
                <a:latin typeface="Arial"/>
                <a:ea typeface="Arial"/>
                <a:cs typeface="Arial"/>
                <a:sym typeface="Arial"/>
              </a:endParaRPr>
            </a:p>
            <a:p>
              <a:pPr marL="266700" marR="0" lvl="2" indent="-127000" algn="l" rtl="0">
                <a:lnSpc>
                  <a:spcPct val="90000"/>
                </a:lnSpc>
                <a:spcBef>
                  <a:spcPts val="20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Superar las asimetrías de poder entre los géneros, los grupos étnicos y las clases en torno al sistema energético</a:t>
              </a:r>
              <a:endParaRPr sz="1100" b="0" i="0" u="none" strike="noStrike" cap="none">
                <a:solidFill>
                  <a:srgbClr val="000000"/>
                </a:solidFill>
                <a:latin typeface="Arial"/>
                <a:ea typeface="Arial"/>
                <a:cs typeface="Arial"/>
                <a:sym typeface="Arial"/>
              </a:endParaRPr>
            </a:p>
          </p:txBody>
        </p:sp>
        <p:sp>
          <p:nvSpPr>
            <p:cNvPr id="1111" name="Google Shape;1111;g2e8570397da_0_352"/>
            <p:cNvSpPr/>
            <p:nvPr/>
          </p:nvSpPr>
          <p:spPr>
            <a:xfrm>
              <a:off x="0" y="0"/>
              <a:ext cx="3785700" cy="4351200"/>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2" name="Google Shape;1112;g2e8570397da_0_352"/>
            <p:cNvSpPr txBox="1"/>
            <p:nvPr/>
          </p:nvSpPr>
          <p:spPr>
            <a:xfrm>
              <a:off x="184800" y="184803"/>
              <a:ext cx="3510300" cy="3981600"/>
            </a:xfrm>
            <a:prstGeom prst="rect">
              <a:avLst/>
            </a:prstGeom>
            <a:noFill/>
            <a:ln>
              <a:noFill/>
            </a:ln>
          </p:spPr>
          <p:txBody>
            <a:bodyPr spcFirstLastPara="1" wrap="square" lIns="130375" tIns="65175" rIns="130375" bIns="65175" anchor="ctr" anchorCtr="0">
              <a:noAutofit/>
            </a:bodyPr>
            <a:lstStyle/>
            <a:p>
              <a:pPr marL="0" marR="0" lvl="0" indent="0" algn="ctr" rtl="0">
                <a:lnSpc>
                  <a:spcPct val="90000"/>
                </a:lnSpc>
                <a:spcBef>
                  <a:spcPts val="0"/>
                </a:spcBef>
                <a:spcAft>
                  <a:spcPts val="0"/>
                </a:spcAft>
                <a:buClr>
                  <a:schemeClr val="lt1"/>
                </a:buClr>
                <a:buSzPts val="3400"/>
                <a:buFont typeface="Calibri"/>
                <a:buNone/>
              </a:pPr>
              <a:r>
                <a:rPr lang="en-GB" sz="3400" b="0" i="0" u="none" strike="noStrike" cap="none">
                  <a:solidFill>
                    <a:schemeClr val="lt1"/>
                  </a:solidFill>
                  <a:latin typeface="Calibri"/>
                  <a:ea typeface="Calibri"/>
                  <a:cs typeface="Calibri"/>
                  <a:sym typeface="Calibri"/>
                </a:rPr>
                <a:t>Democratizar la energía</a:t>
              </a:r>
              <a:endParaRPr sz="1100" b="0" i="0" u="none" strike="noStrike" cap="none">
                <a:solidFill>
                  <a:srgbClr val="000000"/>
                </a:solidFill>
                <a:latin typeface="Arial"/>
                <a:ea typeface="Arial"/>
                <a:cs typeface="Arial"/>
                <a:sym typeface="Arial"/>
              </a:endParaRPr>
            </a:p>
          </p:txBody>
        </p:sp>
      </p:gr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117"/>
        <p:cNvGrpSpPr/>
        <p:nvPr/>
      </p:nvGrpSpPr>
      <p:grpSpPr>
        <a:xfrm>
          <a:off x="0" y="0"/>
          <a:ext cx="0" cy="0"/>
          <a:chOff x="0" y="0"/>
          <a:chExt cx="0" cy="0"/>
        </a:xfrm>
      </p:grpSpPr>
      <p:sp>
        <p:nvSpPr>
          <p:cNvPr id="1118" name="Google Shape;1118;g2e8570397da_0_368"/>
          <p:cNvSpPr txBox="1">
            <a:spLocks noGrp="1"/>
          </p:cNvSpPr>
          <p:nvPr>
            <p:ph type="body" idx="6"/>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119" name="Google Shape;1119;g2e8570397da_0_368"/>
          <p:cNvSpPr txBox="1">
            <a:spLocks noGrp="1"/>
          </p:cNvSpPr>
          <p:nvPr>
            <p:ph type="title"/>
          </p:nvPr>
        </p:nvSpPr>
        <p:spPr>
          <a:xfrm>
            <a:off x="471488" y="-51241"/>
            <a:ext cx="5915100" cy="920700"/>
          </a:xfrm>
          <a:prstGeom prst="rect">
            <a:avLst/>
          </a:prstGeom>
          <a:noFill/>
          <a:ln>
            <a:noFill/>
          </a:ln>
        </p:spPr>
        <p:txBody>
          <a:bodyPr spcFirstLastPara="1" wrap="square" lIns="71100" tIns="35550" rIns="71100" bIns="35550" anchor="ctr" anchorCtr="0">
            <a:noAutofit/>
          </a:bodyPr>
          <a:lstStyle/>
          <a:p>
            <a:pPr marL="0" lvl="0" indent="0" algn="l" rtl="0">
              <a:lnSpc>
                <a:spcPct val="90000"/>
              </a:lnSpc>
              <a:spcBef>
                <a:spcPts val="0"/>
              </a:spcBef>
              <a:spcAft>
                <a:spcPts val="0"/>
              </a:spcAft>
              <a:buClr>
                <a:schemeClr val="dk1"/>
              </a:buClr>
              <a:buSzPts val="990"/>
              <a:buFont typeface="Calibri"/>
              <a:buNone/>
            </a:pPr>
            <a:r>
              <a:rPr lang="en-GB" sz="2260">
                <a:solidFill>
                  <a:srgbClr val="FCFFFB"/>
                </a:solidFill>
              </a:rPr>
              <a:t>¿Cómo apoyar la respuesta a estos retos?</a:t>
            </a:r>
            <a:endParaRPr sz="460">
              <a:solidFill>
                <a:srgbClr val="FCFFFB"/>
              </a:solidFill>
            </a:endParaRPr>
          </a:p>
        </p:txBody>
      </p:sp>
      <p:grpSp>
        <p:nvGrpSpPr>
          <p:cNvPr id="1120" name="Google Shape;1120;g2e8570397da_0_368"/>
          <p:cNvGrpSpPr/>
          <p:nvPr/>
        </p:nvGrpSpPr>
        <p:grpSpPr>
          <a:xfrm>
            <a:off x="-50" y="968575"/>
            <a:ext cx="9144366" cy="4402033"/>
            <a:chOff x="0" y="12485"/>
            <a:chExt cx="10515600" cy="4326322"/>
          </a:xfrm>
        </p:grpSpPr>
        <p:sp>
          <p:nvSpPr>
            <p:cNvPr id="1121" name="Google Shape;1121;g2e8570397da_0_368"/>
            <p:cNvSpPr/>
            <p:nvPr/>
          </p:nvSpPr>
          <p:spPr>
            <a:xfrm>
              <a:off x="0" y="12485"/>
              <a:ext cx="10515600" cy="311700"/>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2" name="Google Shape;1122;g2e8570397da_0_368"/>
            <p:cNvSpPr txBox="1"/>
            <p:nvPr/>
          </p:nvSpPr>
          <p:spPr>
            <a:xfrm>
              <a:off x="15221" y="27706"/>
              <a:ext cx="10485300" cy="281400"/>
            </a:xfrm>
            <a:prstGeom prst="rect">
              <a:avLst/>
            </a:prstGeom>
            <a:noFill/>
            <a:ln>
              <a:noFill/>
            </a:ln>
          </p:spPr>
          <p:txBody>
            <a:bodyPr spcFirstLastPara="1" wrap="square" lIns="38525" tIns="38525" rIns="38525" bIns="38525" anchor="ctr" anchorCtr="0">
              <a:noAutofit/>
            </a:bodyPr>
            <a:lstStyle/>
            <a:p>
              <a:pPr marL="0" marR="0" lvl="0" indent="0" algn="l" rtl="0">
                <a:lnSpc>
                  <a:spcPct val="90000"/>
                </a:lnSpc>
                <a:spcBef>
                  <a:spcPts val="0"/>
                </a:spcBef>
                <a:spcAft>
                  <a:spcPts val="0"/>
                </a:spcAft>
                <a:buClr>
                  <a:schemeClr val="lt1"/>
                </a:buClr>
                <a:buSzPts val="1000"/>
                <a:buFont typeface="Calibri"/>
                <a:buNone/>
              </a:pPr>
              <a:r>
                <a:rPr lang="en-GB" sz="1200" b="0" i="0" u="none" strike="noStrike" cap="none">
                  <a:solidFill>
                    <a:schemeClr val="lt1"/>
                  </a:solidFill>
                  <a:latin typeface="Calibri"/>
                  <a:ea typeface="Calibri"/>
                  <a:cs typeface="Calibri"/>
                  <a:sym typeface="Calibri"/>
                </a:rPr>
                <a:t>Liderando</a:t>
              </a:r>
              <a:endParaRPr sz="1300" b="0" i="0" u="none" strike="noStrike" cap="none">
                <a:solidFill>
                  <a:srgbClr val="000000"/>
                </a:solidFill>
                <a:latin typeface="Arial"/>
                <a:ea typeface="Arial"/>
                <a:cs typeface="Arial"/>
                <a:sym typeface="Arial"/>
              </a:endParaRPr>
            </a:p>
          </p:txBody>
        </p:sp>
        <p:sp>
          <p:nvSpPr>
            <p:cNvPr id="1123" name="Google Shape;1123;g2e8570397da_0_368"/>
            <p:cNvSpPr/>
            <p:nvPr/>
          </p:nvSpPr>
          <p:spPr>
            <a:xfrm>
              <a:off x="0" y="324290"/>
              <a:ext cx="10515600" cy="343200"/>
            </a:xfrm>
            <a:prstGeom prst="rect">
              <a:avLst/>
            </a:prstGeom>
            <a:noFill/>
            <a:ln>
              <a:noFill/>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4" name="Google Shape;1124;g2e8570397da_0_368"/>
            <p:cNvSpPr txBox="1"/>
            <p:nvPr/>
          </p:nvSpPr>
          <p:spPr>
            <a:xfrm>
              <a:off x="0" y="324277"/>
              <a:ext cx="10515600" cy="358200"/>
            </a:xfrm>
            <a:prstGeom prst="rect">
              <a:avLst/>
            </a:prstGeom>
            <a:noFill/>
            <a:ln>
              <a:noFill/>
            </a:ln>
          </p:spPr>
          <p:txBody>
            <a:bodyPr spcFirstLastPara="1" wrap="square" lIns="259650" tIns="12825" rIns="71900" bIns="12825" anchor="t" anchorCtr="0">
              <a:noAutofit/>
            </a:bodyPr>
            <a:lstStyle/>
            <a:p>
              <a:pPr marL="50800" marR="0" lvl="1" indent="-50800" algn="l" rtl="0">
                <a:lnSpc>
                  <a:spcPct val="90000"/>
                </a:lnSpc>
                <a:spcBef>
                  <a:spcPts val="0"/>
                </a:spcBef>
                <a:spcAft>
                  <a:spcPts val="0"/>
                </a:spcAft>
                <a:buClr>
                  <a:schemeClr val="dk1"/>
                </a:buClr>
                <a:buSzPts val="1000"/>
                <a:buFont typeface="Calibri"/>
                <a:buChar char="•"/>
              </a:pPr>
              <a:r>
                <a:rPr lang="en-GB" sz="1000" b="0" i="0" u="none" strike="noStrike" cap="none">
                  <a:solidFill>
                    <a:schemeClr val="dk1"/>
                  </a:solidFill>
                  <a:latin typeface="Calibri"/>
                  <a:ea typeface="Calibri"/>
                  <a:cs typeface="Calibri"/>
                  <a:sym typeface="Calibri"/>
                </a:rPr>
                <a:t>La estrategia global de dejar sus recursos fósiles bajo tierra</a:t>
              </a:r>
              <a:endParaRPr sz="1000" b="0" i="0" u="none" strike="noStrike" cap="none">
                <a:solidFill>
                  <a:srgbClr val="000000"/>
                </a:solidFill>
                <a:latin typeface="Arial"/>
                <a:ea typeface="Arial"/>
                <a:cs typeface="Arial"/>
                <a:sym typeface="Arial"/>
              </a:endParaRPr>
            </a:p>
            <a:p>
              <a:pPr marL="50800" marR="0" lvl="1" indent="-50800" algn="l" rtl="0">
                <a:lnSpc>
                  <a:spcPct val="90000"/>
                </a:lnSpc>
                <a:spcBef>
                  <a:spcPts val="200"/>
                </a:spcBef>
                <a:spcAft>
                  <a:spcPts val="0"/>
                </a:spcAft>
                <a:buClr>
                  <a:schemeClr val="dk1"/>
                </a:buClr>
                <a:buSzPts val="1000"/>
                <a:buFont typeface="Calibri"/>
                <a:buChar char="•"/>
              </a:pPr>
              <a:r>
                <a:rPr lang="en-GB" sz="1000" b="0" i="0" u="none" strike="noStrike" cap="none">
                  <a:solidFill>
                    <a:schemeClr val="dk1"/>
                  </a:solidFill>
                  <a:latin typeface="Calibri"/>
                  <a:ea typeface="Calibri"/>
                  <a:cs typeface="Calibri"/>
                  <a:sym typeface="Calibri"/>
                </a:rPr>
                <a:t>El aporte financiero a los fondos creados para financiar la adaptación y la mitigación y para compensar los daños en los países del Sur Global, incluyendo los de ALC</a:t>
              </a:r>
              <a:endParaRPr sz="1000" b="0" i="0" u="none" strike="noStrike" cap="none">
                <a:solidFill>
                  <a:srgbClr val="000000"/>
                </a:solidFill>
                <a:latin typeface="Arial"/>
                <a:ea typeface="Arial"/>
                <a:cs typeface="Arial"/>
                <a:sym typeface="Arial"/>
              </a:endParaRPr>
            </a:p>
          </p:txBody>
        </p:sp>
        <p:sp>
          <p:nvSpPr>
            <p:cNvPr id="1125" name="Google Shape;1125;g2e8570397da_0_368"/>
            <p:cNvSpPr/>
            <p:nvPr/>
          </p:nvSpPr>
          <p:spPr>
            <a:xfrm>
              <a:off x="0" y="667392"/>
              <a:ext cx="10515600" cy="311700"/>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6" name="Google Shape;1126;g2e8570397da_0_368"/>
            <p:cNvSpPr txBox="1"/>
            <p:nvPr/>
          </p:nvSpPr>
          <p:spPr>
            <a:xfrm>
              <a:off x="15221" y="682613"/>
              <a:ext cx="10485300" cy="281400"/>
            </a:xfrm>
            <a:prstGeom prst="rect">
              <a:avLst/>
            </a:prstGeom>
            <a:noFill/>
            <a:ln>
              <a:noFill/>
            </a:ln>
          </p:spPr>
          <p:txBody>
            <a:bodyPr spcFirstLastPara="1" wrap="square" lIns="38525" tIns="38525" rIns="38525" bIns="38525" anchor="ctr" anchorCtr="0">
              <a:noAutofit/>
            </a:bodyPr>
            <a:lstStyle/>
            <a:p>
              <a:pPr marL="0" marR="0" lvl="0" indent="0" algn="l" rtl="0">
                <a:lnSpc>
                  <a:spcPct val="90000"/>
                </a:lnSpc>
                <a:spcBef>
                  <a:spcPts val="0"/>
                </a:spcBef>
                <a:spcAft>
                  <a:spcPts val="0"/>
                </a:spcAft>
                <a:buClr>
                  <a:schemeClr val="lt1"/>
                </a:buClr>
                <a:buSzPts val="1000"/>
                <a:buFont typeface="Calibri"/>
                <a:buNone/>
              </a:pPr>
              <a:r>
                <a:rPr lang="en-GB" sz="1200" b="0" i="0" u="none" strike="noStrike" cap="none">
                  <a:solidFill>
                    <a:schemeClr val="lt1"/>
                  </a:solidFill>
                  <a:latin typeface="Calibri"/>
                  <a:ea typeface="Calibri"/>
                  <a:cs typeface="Calibri"/>
                  <a:sym typeface="Calibri"/>
                </a:rPr>
                <a:t>Moderando </a:t>
              </a:r>
              <a:endParaRPr sz="1300" b="0" i="0" u="none" strike="noStrike" cap="none">
                <a:solidFill>
                  <a:srgbClr val="000000"/>
                </a:solidFill>
                <a:latin typeface="Arial"/>
                <a:ea typeface="Arial"/>
                <a:cs typeface="Arial"/>
                <a:sym typeface="Arial"/>
              </a:endParaRPr>
            </a:p>
          </p:txBody>
        </p:sp>
        <p:sp>
          <p:nvSpPr>
            <p:cNvPr id="1127" name="Google Shape;1127;g2e8570397da_0_368"/>
            <p:cNvSpPr/>
            <p:nvPr/>
          </p:nvSpPr>
          <p:spPr>
            <a:xfrm>
              <a:off x="0" y="979197"/>
              <a:ext cx="10515600" cy="215400"/>
            </a:xfrm>
            <a:prstGeom prst="rect">
              <a:avLst/>
            </a:prstGeom>
            <a:noFill/>
            <a:ln>
              <a:noFill/>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8" name="Google Shape;1128;g2e8570397da_0_368"/>
            <p:cNvSpPr txBox="1"/>
            <p:nvPr/>
          </p:nvSpPr>
          <p:spPr>
            <a:xfrm>
              <a:off x="0" y="979197"/>
              <a:ext cx="10515600" cy="215400"/>
            </a:xfrm>
            <a:prstGeom prst="rect">
              <a:avLst/>
            </a:prstGeom>
            <a:noFill/>
            <a:ln>
              <a:noFill/>
            </a:ln>
          </p:spPr>
          <p:txBody>
            <a:bodyPr spcFirstLastPara="1" wrap="square" lIns="259650" tIns="12825" rIns="71900" bIns="12825" anchor="t" anchorCtr="0">
              <a:noAutofit/>
            </a:bodyPr>
            <a:lstStyle/>
            <a:p>
              <a:pPr marL="50800" marR="0" lvl="1" indent="-50800" algn="l" rtl="0">
                <a:lnSpc>
                  <a:spcPct val="90000"/>
                </a:lnSpc>
                <a:spcBef>
                  <a:spcPts val="0"/>
                </a:spcBef>
                <a:spcAft>
                  <a:spcPts val="0"/>
                </a:spcAft>
                <a:buClr>
                  <a:schemeClr val="dk1"/>
                </a:buClr>
                <a:buSzPts val="1000"/>
                <a:buFont typeface="Calibri"/>
                <a:buChar char="•"/>
              </a:pPr>
              <a:r>
                <a:rPr lang="en-GB" sz="1000" b="0" i="0" u="none" strike="noStrike" cap="none">
                  <a:solidFill>
                    <a:schemeClr val="dk1"/>
                  </a:solidFill>
                  <a:latin typeface="Calibri"/>
                  <a:ea typeface="Calibri"/>
                  <a:cs typeface="Calibri"/>
                  <a:sym typeface="Calibri"/>
                </a:rPr>
                <a:t>Su consumo energético y su demanda por minerales para la transición, para bajar la presión sobre los países ricos en estos recursos  </a:t>
              </a:r>
              <a:endParaRPr sz="1300" b="0" i="0" u="none" strike="noStrike" cap="none">
                <a:solidFill>
                  <a:srgbClr val="000000"/>
                </a:solidFill>
                <a:latin typeface="Arial"/>
                <a:ea typeface="Arial"/>
                <a:cs typeface="Arial"/>
                <a:sym typeface="Arial"/>
              </a:endParaRPr>
            </a:p>
          </p:txBody>
        </p:sp>
        <p:sp>
          <p:nvSpPr>
            <p:cNvPr id="1129" name="Google Shape;1129;g2e8570397da_0_368"/>
            <p:cNvSpPr/>
            <p:nvPr/>
          </p:nvSpPr>
          <p:spPr>
            <a:xfrm>
              <a:off x="0" y="1194477"/>
              <a:ext cx="10515600" cy="311700"/>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0" name="Google Shape;1130;g2e8570397da_0_368"/>
            <p:cNvSpPr txBox="1"/>
            <p:nvPr/>
          </p:nvSpPr>
          <p:spPr>
            <a:xfrm>
              <a:off x="15221" y="1209698"/>
              <a:ext cx="10485300" cy="281400"/>
            </a:xfrm>
            <a:prstGeom prst="rect">
              <a:avLst/>
            </a:prstGeom>
            <a:noFill/>
            <a:ln>
              <a:noFill/>
            </a:ln>
          </p:spPr>
          <p:txBody>
            <a:bodyPr spcFirstLastPara="1" wrap="square" lIns="38525" tIns="38525" rIns="38525" bIns="38525" anchor="ctr" anchorCtr="0">
              <a:noAutofit/>
            </a:bodyPr>
            <a:lstStyle/>
            <a:p>
              <a:pPr marL="0" marR="0" lvl="0" indent="0" algn="l" rtl="0">
                <a:lnSpc>
                  <a:spcPct val="90000"/>
                </a:lnSpc>
                <a:spcBef>
                  <a:spcPts val="0"/>
                </a:spcBef>
                <a:spcAft>
                  <a:spcPts val="0"/>
                </a:spcAft>
                <a:buClr>
                  <a:schemeClr val="lt1"/>
                </a:buClr>
                <a:buSzPts val="1000"/>
                <a:buFont typeface="Calibri"/>
                <a:buNone/>
              </a:pPr>
              <a:r>
                <a:rPr lang="en-GB" sz="1200" b="0" i="0" u="none" strike="noStrike" cap="none">
                  <a:solidFill>
                    <a:schemeClr val="lt1"/>
                  </a:solidFill>
                  <a:latin typeface="Calibri"/>
                  <a:ea typeface="Calibri"/>
                  <a:cs typeface="Calibri"/>
                  <a:sym typeface="Calibri"/>
                </a:rPr>
                <a:t>Suspendiendo</a:t>
              </a:r>
              <a:endParaRPr sz="1300" b="0" i="0" u="none" strike="noStrike" cap="none">
                <a:solidFill>
                  <a:srgbClr val="000000"/>
                </a:solidFill>
                <a:latin typeface="Arial"/>
                <a:ea typeface="Arial"/>
                <a:cs typeface="Arial"/>
                <a:sym typeface="Arial"/>
              </a:endParaRPr>
            </a:p>
          </p:txBody>
        </p:sp>
        <p:sp>
          <p:nvSpPr>
            <p:cNvPr id="1131" name="Google Shape;1131;g2e8570397da_0_368"/>
            <p:cNvSpPr/>
            <p:nvPr/>
          </p:nvSpPr>
          <p:spPr>
            <a:xfrm>
              <a:off x="0" y="1506282"/>
              <a:ext cx="10515600" cy="343200"/>
            </a:xfrm>
            <a:prstGeom prst="rect">
              <a:avLst/>
            </a:prstGeom>
            <a:noFill/>
            <a:ln>
              <a:noFill/>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2" name="Google Shape;1132;g2e8570397da_0_368"/>
            <p:cNvSpPr txBox="1"/>
            <p:nvPr/>
          </p:nvSpPr>
          <p:spPr>
            <a:xfrm>
              <a:off x="0" y="1506282"/>
              <a:ext cx="10515600" cy="343200"/>
            </a:xfrm>
            <a:prstGeom prst="rect">
              <a:avLst/>
            </a:prstGeom>
            <a:noFill/>
            <a:ln>
              <a:noFill/>
            </a:ln>
          </p:spPr>
          <p:txBody>
            <a:bodyPr spcFirstLastPara="1" wrap="square" lIns="259650" tIns="12825" rIns="71900" bIns="12825" anchor="t" anchorCtr="0">
              <a:noAutofit/>
            </a:bodyPr>
            <a:lstStyle/>
            <a:p>
              <a:pPr marL="50800" marR="0" lvl="1" indent="-50800" algn="l" rtl="0">
                <a:lnSpc>
                  <a:spcPct val="90000"/>
                </a:lnSpc>
                <a:spcBef>
                  <a:spcPts val="0"/>
                </a:spcBef>
                <a:spcAft>
                  <a:spcPts val="0"/>
                </a:spcAft>
                <a:buClr>
                  <a:schemeClr val="dk1"/>
                </a:buClr>
                <a:buSzPts val="1000"/>
                <a:buFont typeface="Calibri"/>
                <a:buChar char="•"/>
              </a:pPr>
              <a:r>
                <a:rPr lang="en-GB" sz="1000" b="0" i="0" u="none" strike="noStrike" cap="none">
                  <a:solidFill>
                    <a:schemeClr val="dk1"/>
                  </a:solidFill>
                  <a:latin typeface="Calibri"/>
                  <a:ea typeface="Calibri"/>
                  <a:cs typeface="Calibri"/>
                  <a:sym typeface="Calibri"/>
                </a:rPr>
                <a:t>Nueva inversión en exploración, explotación, refinamiento y consumo de energías fósiles, incluyendo el carbón, el petróleo y el gas</a:t>
              </a:r>
              <a:endParaRPr sz="1300" b="0" i="0" u="none" strike="noStrike" cap="none">
                <a:solidFill>
                  <a:srgbClr val="000000"/>
                </a:solidFill>
                <a:latin typeface="Arial"/>
                <a:ea typeface="Arial"/>
                <a:cs typeface="Arial"/>
                <a:sym typeface="Arial"/>
              </a:endParaRPr>
            </a:p>
            <a:p>
              <a:pPr marL="50800" marR="0" lvl="1" indent="-50800" algn="l" rtl="0">
                <a:lnSpc>
                  <a:spcPct val="90000"/>
                </a:lnSpc>
                <a:spcBef>
                  <a:spcPts val="200"/>
                </a:spcBef>
                <a:spcAft>
                  <a:spcPts val="0"/>
                </a:spcAft>
                <a:buClr>
                  <a:schemeClr val="dk1"/>
                </a:buClr>
                <a:buSzPts val="1000"/>
                <a:buFont typeface="Calibri"/>
                <a:buChar char="•"/>
              </a:pPr>
              <a:r>
                <a:rPr lang="en-GB" sz="1000" b="0" i="0" u="none" strike="noStrike" cap="none">
                  <a:solidFill>
                    <a:schemeClr val="dk1"/>
                  </a:solidFill>
                  <a:latin typeface="Calibri"/>
                  <a:ea typeface="Calibri"/>
                  <a:cs typeface="Calibri"/>
                  <a:sym typeface="Calibri"/>
                </a:rPr>
                <a:t>Nuevo financiamiento a empresas para la exploración, explotación, refinamiento y consumo de energías fósiles, incluyendo el carbón, el petróleo y el gas</a:t>
              </a:r>
              <a:endParaRPr sz="1300" b="0" i="0" u="none" strike="noStrike" cap="none">
                <a:solidFill>
                  <a:srgbClr val="000000"/>
                </a:solidFill>
                <a:latin typeface="Arial"/>
                <a:ea typeface="Arial"/>
                <a:cs typeface="Arial"/>
                <a:sym typeface="Arial"/>
              </a:endParaRPr>
            </a:p>
          </p:txBody>
        </p:sp>
        <p:sp>
          <p:nvSpPr>
            <p:cNvPr id="1133" name="Google Shape;1133;g2e8570397da_0_368"/>
            <p:cNvSpPr/>
            <p:nvPr/>
          </p:nvSpPr>
          <p:spPr>
            <a:xfrm>
              <a:off x="0" y="1849385"/>
              <a:ext cx="10515600" cy="311700"/>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4" name="Google Shape;1134;g2e8570397da_0_368"/>
            <p:cNvSpPr txBox="1"/>
            <p:nvPr/>
          </p:nvSpPr>
          <p:spPr>
            <a:xfrm>
              <a:off x="15221" y="1864606"/>
              <a:ext cx="10485300" cy="281400"/>
            </a:xfrm>
            <a:prstGeom prst="rect">
              <a:avLst/>
            </a:prstGeom>
            <a:noFill/>
            <a:ln>
              <a:noFill/>
            </a:ln>
          </p:spPr>
          <p:txBody>
            <a:bodyPr spcFirstLastPara="1" wrap="square" lIns="38525" tIns="38525" rIns="38525" bIns="38525" anchor="ctr" anchorCtr="0">
              <a:noAutofit/>
            </a:bodyPr>
            <a:lstStyle/>
            <a:p>
              <a:pPr marL="0" marR="0" lvl="0" indent="0" algn="l" rtl="0">
                <a:lnSpc>
                  <a:spcPct val="90000"/>
                </a:lnSpc>
                <a:spcBef>
                  <a:spcPts val="0"/>
                </a:spcBef>
                <a:spcAft>
                  <a:spcPts val="0"/>
                </a:spcAft>
                <a:buClr>
                  <a:schemeClr val="lt1"/>
                </a:buClr>
                <a:buSzPts val="1000"/>
                <a:buFont typeface="Calibri"/>
                <a:buNone/>
              </a:pPr>
              <a:r>
                <a:rPr lang="en-GB" sz="1200" b="0" i="0" u="none" strike="noStrike" cap="none">
                  <a:solidFill>
                    <a:schemeClr val="lt1"/>
                  </a:solidFill>
                  <a:latin typeface="Calibri"/>
                  <a:ea typeface="Calibri"/>
                  <a:cs typeface="Calibri"/>
                  <a:sym typeface="Calibri"/>
                </a:rPr>
                <a:t>Brindando asistencia técnica para</a:t>
              </a:r>
              <a:endParaRPr sz="1300" b="0" i="0" u="none" strike="noStrike" cap="none">
                <a:solidFill>
                  <a:srgbClr val="000000"/>
                </a:solidFill>
                <a:latin typeface="Arial"/>
                <a:ea typeface="Arial"/>
                <a:cs typeface="Arial"/>
                <a:sym typeface="Arial"/>
              </a:endParaRPr>
            </a:p>
          </p:txBody>
        </p:sp>
        <p:sp>
          <p:nvSpPr>
            <p:cNvPr id="1135" name="Google Shape;1135;g2e8570397da_0_368"/>
            <p:cNvSpPr/>
            <p:nvPr/>
          </p:nvSpPr>
          <p:spPr>
            <a:xfrm>
              <a:off x="0" y="2161190"/>
              <a:ext cx="10515600" cy="686100"/>
            </a:xfrm>
            <a:prstGeom prst="rect">
              <a:avLst/>
            </a:prstGeom>
            <a:noFill/>
            <a:ln>
              <a:noFill/>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6" name="Google Shape;1136;g2e8570397da_0_368"/>
            <p:cNvSpPr txBox="1"/>
            <p:nvPr/>
          </p:nvSpPr>
          <p:spPr>
            <a:xfrm>
              <a:off x="0" y="2161190"/>
              <a:ext cx="10515600" cy="686100"/>
            </a:xfrm>
            <a:prstGeom prst="rect">
              <a:avLst/>
            </a:prstGeom>
            <a:noFill/>
            <a:ln>
              <a:noFill/>
            </a:ln>
          </p:spPr>
          <p:txBody>
            <a:bodyPr spcFirstLastPara="1" wrap="square" lIns="259650" tIns="12825" rIns="71900" bIns="12825" anchor="t" anchorCtr="0">
              <a:noAutofit/>
            </a:bodyPr>
            <a:lstStyle/>
            <a:p>
              <a:pPr marL="50800" marR="0" lvl="1" indent="-57150" algn="l" rtl="0">
                <a:lnSpc>
                  <a:spcPct val="90000"/>
                </a:lnSpc>
                <a:spcBef>
                  <a:spcPts val="0"/>
                </a:spcBef>
                <a:spcAft>
                  <a:spcPts val="0"/>
                </a:spcAft>
                <a:buClr>
                  <a:schemeClr val="dk1"/>
                </a:buClr>
                <a:buSzPts val="900"/>
                <a:buFont typeface="Calibri"/>
                <a:buChar char="•"/>
              </a:pPr>
              <a:r>
                <a:rPr lang="en-GB" sz="900" b="0" i="0" u="none" strike="noStrike" cap="none">
                  <a:solidFill>
                    <a:schemeClr val="dk1"/>
                  </a:solidFill>
                  <a:latin typeface="Calibri"/>
                  <a:ea typeface="Calibri"/>
                  <a:cs typeface="Calibri"/>
                  <a:sym typeface="Calibri"/>
                </a:rPr>
                <a:t>Diseñar e implementar reformas normativas y protocolos relativos a los estándares e instrumentos ambientales</a:t>
              </a:r>
              <a:endParaRPr sz="1200" b="0" i="0" u="none" strike="noStrike" cap="none">
                <a:solidFill>
                  <a:srgbClr val="000000"/>
                </a:solidFill>
                <a:latin typeface="Arial"/>
                <a:ea typeface="Arial"/>
                <a:cs typeface="Arial"/>
                <a:sym typeface="Arial"/>
              </a:endParaRPr>
            </a:p>
            <a:p>
              <a:pPr marL="50800" marR="0" lvl="1" indent="-57150" algn="l" rtl="0">
                <a:lnSpc>
                  <a:spcPct val="90000"/>
                </a:lnSpc>
                <a:spcBef>
                  <a:spcPts val="200"/>
                </a:spcBef>
                <a:spcAft>
                  <a:spcPts val="0"/>
                </a:spcAft>
                <a:buClr>
                  <a:schemeClr val="dk1"/>
                </a:buClr>
                <a:buSzPts val="900"/>
                <a:buFont typeface="Calibri"/>
                <a:buChar char="•"/>
              </a:pPr>
              <a:r>
                <a:rPr lang="en-GB" sz="900" b="0" i="0" u="none" strike="noStrike" cap="none">
                  <a:solidFill>
                    <a:schemeClr val="dk1"/>
                  </a:solidFill>
                  <a:latin typeface="Calibri"/>
                  <a:ea typeface="Calibri"/>
                  <a:cs typeface="Calibri"/>
                  <a:sym typeface="Calibri"/>
                </a:rPr>
                <a:t>Diseñar e implementar reformas normativas y protocolos relativos a la CPLI y otros mecanismos de participación</a:t>
              </a:r>
              <a:endParaRPr sz="1200" b="0" i="0" u="none" strike="noStrike" cap="none">
                <a:solidFill>
                  <a:srgbClr val="000000"/>
                </a:solidFill>
                <a:latin typeface="Arial"/>
                <a:ea typeface="Arial"/>
                <a:cs typeface="Arial"/>
                <a:sym typeface="Arial"/>
              </a:endParaRPr>
            </a:p>
            <a:p>
              <a:pPr marL="50800" marR="0" lvl="1" indent="-57150" algn="l" rtl="0">
                <a:lnSpc>
                  <a:spcPct val="90000"/>
                </a:lnSpc>
                <a:spcBef>
                  <a:spcPts val="200"/>
                </a:spcBef>
                <a:spcAft>
                  <a:spcPts val="0"/>
                </a:spcAft>
                <a:buClr>
                  <a:schemeClr val="dk1"/>
                </a:buClr>
                <a:buSzPts val="900"/>
                <a:buFont typeface="Calibri"/>
                <a:buChar char="•"/>
              </a:pPr>
              <a:r>
                <a:rPr lang="en-GB" sz="900" b="0" i="0" u="none" strike="noStrike" cap="none">
                  <a:solidFill>
                    <a:schemeClr val="dk1"/>
                  </a:solidFill>
                  <a:latin typeface="Calibri"/>
                  <a:ea typeface="Calibri"/>
                  <a:cs typeface="Calibri"/>
                  <a:sym typeface="Calibri"/>
                </a:rPr>
                <a:t>Diseñar e implementar estrategias de diversificación económica y de reforma tributaria para reemplazar los empleos, ingresos y rentas fiscales que generan hoy la explotación de energías fósiles</a:t>
              </a:r>
              <a:endParaRPr sz="1200" b="0" i="0" u="none" strike="noStrike" cap="none">
                <a:solidFill>
                  <a:srgbClr val="000000"/>
                </a:solidFill>
                <a:latin typeface="Arial"/>
                <a:ea typeface="Arial"/>
                <a:cs typeface="Arial"/>
                <a:sym typeface="Arial"/>
              </a:endParaRPr>
            </a:p>
            <a:p>
              <a:pPr marL="50800" marR="0" lvl="1" indent="-57150" algn="l" rtl="0">
                <a:lnSpc>
                  <a:spcPct val="90000"/>
                </a:lnSpc>
                <a:spcBef>
                  <a:spcPts val="200"/>
                </a:spcBef>
                <a:spcAft>
                  <a:spcPts val="0"/>
                </a:spcAft>
                <a:buClr>
                  <a:schemeClr val="dk1"/>
                </a:buClr>
                <a:buSzPts val="900"/>
                <a:buFont typeface="Calibri"/>
                <a:buChar char="•"/>
              </a:pPr>
              <a:r>
                <a:rPr lang="en-GB" sz="900" b="0" i="0" u="none" strike="noStrike" cap="none">
                  <a:solidFill>
                    <a:schemeClr val="dk1"/>
                  </a:solidFill>
                  <a:latin typeface="Calibri"/>
                  <a:ea typeface="Calibri"/>
                  <a:cs typeface="Calibri"/>
                  <a:sym typeface="Calibri"/>
                </a:rPr>
                <a:t>Aumentar la transparencia y la rendición de cuentas mediante el fortalecimiento de procesos EITI nacionales y sub nacionales </a:t>
              </a:r>
              <a:endParaRPr sz="1200" b="0" i="0" u="none" strike="noStrike" cap="none">
                <a:solidFill>
                  <a:srgbClr val="000000"/>
                </a:solidFill>
                <a:latin typeface="Arial"/>
                <a:ea typeface="Arial"/>
                <a:cs typeface="Arial"/>
                <a:sym typeface="Arial"/>
              </a:endParaRPr>
            </a:p>
          </p:txBody>
        </p:sp>
        <p:sp>
          <p:nvSpPr>
            <p:cNvPr id="1137" name="Google Shape;1137;g2e8570397da_0_368"/>
            <p:cNvSpPr/>
            <p:nvPr/>
          </p:nvSpPr>
          <p:spPr>
            <a:xfrm>
              <a:off x="0" y="2847395"/>
              <a:ext cx="10515600" cy="311700"/>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8" name="Google Shape;1138;g2e8570397da_0_368"/>
            <p:cNvSpPr txBox="1"/>
            <p:nvPr/>
          </p:nvSpPr>
          <p:spPr>
            <a:xfrm>
              <a:off x="15221" y="2862616"/>
              <a:ext cx="10485300" cy="281400"/>
            </a:xfrm>
            <a:prstGeom prst="rect">
              <a:avLst/>
            </a:prstGeom>
            <a:noFill/>
            <a:ln>
              <a:noFill/>
            </a:ln>
          </p:spPr>
          <p:txBody>
            <a:bodyPr spcFirstLastPara="1" wrap="square" lIns="38525" tIns="38525" rIns="38525" bIns="38525" anchor="ctr" anchorCtr="0">
              <a:noAutofit/>
            </a:bodyPr>
            <a:lstStyle/>
            <a:p>
              <a:pPr marL="0" marR="0" lvl="0" indent="0" algn="l" rtl="0">
                <a:lnSpc>
                  <a:spcPct val="90000"/>
                </a:lnSpc>
                <a:spcBef>
                  <a:spcPts val="0"/>
                </a:spcBef>
                <a:spcAft>
                  <a:spcPts val="0"/>
                </a:spcAft>
                <a:buClr>
                  <a:schemeClr val="lt1"/>
                </a:buClr>
                <a:buSzPts val="1000"/>
                <a:buFont typeface="Calibri"/>
                <a:buNone/>
              </a:pPr>
              <a:r>
                <a:rPr lang="en-GB" sz="1200" b="0" i="0" u="none" strike="noStrike" cap="none">
                  <a:solidFill>
                    <a:schemeClr val="lt1"/>
                  </a:solidFill>
                  <a:latin typeface="Calibri"/>
                  <a:ea typeface="Calibri"/>
                  <a:cs typeface="Calibri"/>
                  <a:sym typeface="Calibri"/>
                </a:rPr>
                <a:t>Poniendo en práctica</a:t>
              </a:r>
              <a:endParaRPr sz="1300" b="0" i="0" u="none" strike="noStrike" cap="none">
                <a:solidFill>
                  <a:srgbClr val="000000"/>
                </a:solidFill>
                <a:latin typeface="Arial"/>
                <a:ea typeface="Arial"/>
                <a:cs typeface="Arial"/>
                <a:sym typeface="Arial"/>
              </a:endParaRPr>
            </a:p>
          </p:txBody>
        </p:sp>
        <p:sp>
          <p:nvSpPr>
            <p:cNvPr id="1139" name="Google Shape;1139;g2e8570397da_0_368"/>
            <p:cNvSpPr/>
            <p:nvPr/>
          </p:nvSpPr>
          <p:spPr>
            <a:xfrm>
              <a:off x="0" y="3159200"/>
              <a:ext cx="10515600" cy="343200"/>
            </a:xfrm>
            <a:prstGeom prst="rect">
              <a:avLst/>
            </a:prstGeom>
            <a:noFill/>
            <a:ln>
              <a:noFill/>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0" name="Google Shape;1140;g2e8570397da_0_368"/>
            <p:cNvSpPr txBox="1"/>
            <p:nvPr/>
          </p:nvSpPr>
          <p:spPr>
            <a:xfrm>
              <a:off x="0" y="3159200"/>
              <a:ext cx="10515600" cy="343200"/>
            </a:xfrm>
            <a:prstGeom prst="rect">
              <a:avLst/>
            </a:prstGeom>
            <a:noFill/>
            <a:ln>
              <a:noFill/>
            </a:ln>
          </p:spPr>
          <p:txBody>
            <a:bodyPr spcFirstLastPara="1" wrap="square" lIns="259650" tIns="12825" rIns="71900" bIns="12825" anchor="t" anchorCtr="0">
              <a:noAutofit/>
            </a:bodyPr>
            <a:lstStyle/>
            <a:p>
              <a:pPr marL="50800" marR="0" lvl="1" indent="-57150" algn="l" rtl="0">
                <a:lnSpc>
                  <a:spcPct val="90000"/>
                </a:lnSpc>
                <a:spcBef>
                  <a:spcPts val="0"/>
                </a:spcBef>
                <a:spcAft>
                  <a:spcPts val="0"/>
                </a:spcAft>
                <a:buClr>
                  <a:schemeClr val="dk1"/>
                </a:buClr>
                <a:buSzPts val="900"/>
                <a:buFont typeface="Calibri"/>
                <a:buChar char="•"/>
              </a:pPr>
              <a:r>
                <a:rPr lang="en-GB" sz="900" b="0" i="0" u="none" strike="noStrike" cap="none">
                  <a:solidFill>
                    <a:schemeClr val="dk1"/>
                  </a:solidFill>
                  <a:latin typeface="Calibri"/>
                  <a:ea typeface="Calibri"/>
                  <a:cs typeface="Calibri"/>
                  <a:sym typeface="Calibri"/>
                </a:rPr>
                <a:t>Los mas altos estándares ambientales y sociales en las inversiones de sus empresas</a:t>
              </a:r>
              <a:endParaRPr sz="1200" b="0" i="0" u="none" strike="noStrike" cap="none">
                <a:solidFill>
                  <a:srgbClr val="000000"/>
                </a:solidFill>
                <a:latin typeface="Arial"/>
                <a:ea typeface="Arial"/>
                <a:cs typeface="Arial"/>
                <a:sym typeface="Arial"/>
              </a:endParaRPr>
            </a:p>
            <a:p>
              <a:pPr marL="50800" marR="0" lvl="1" indent="-57150" algn="l" rtl="0">
                <a:lnSpc>
                  <a:spcPct val="90000"/>
                </a:lnSpc>
                <a:spcBef>
                  <a:spcPts val="200"/>
                </a:spcBef>
                <a:spcAft>
                  <a:spcPts val="0"/>
                </a:spcAft>
                <a:buClr>
                  <a:schemeClr val="dk1"/>
                </a:buClr>
                <a:buSzPts val="900"/>
                <a:buFont typeface="Calibri"/>
                <a:buChar char="•"/>
              </a:pPr>
              <a:r>
                <a:rPr lang="en-GB" sz="900" b="0" i="0" u="none" strike="noStrike" cap="none">
                  <a:solidFill>
                    <a:schemeClr val="dk1"/>
                  </a:solidFill>
                  <a:latin typeface="Calibri"/>
                  <a:ea typeface="Calibri"/>
                  <a:cs typeface="Calibri"/>
                  <a:sym typeface="Calibri"/>
                </a:rPr>
                <a:t>Los protocolos de la UE y la OCDE en las inversiones de sus empresas</a:t>
              </a:r>
              <a:endParaRPr sz="1200" b="0" i="0" u="none" strike="noStrike" cap="none">
                <a:solidFill>
                  <a:srgbClr val="000000"/>
                </a:solidFill>
                <a:latin typeface="Arial"/>
                <a:ea typeface="Arial"/>
                <a:cs typeface="Arial"/>
                <a:sym typeface="Arial"/>
              </a:endParaRPr>
            </a:p>
          </p:txBody>
        </p:sp>
        <p:sp>
          <p:nvSpPr>
            <p:cNvPr id="1141" name="Google Shape;1141;g2e8570397da_0_368"/>
            <p:cNvSpPr/>
            <p:nvPr/>
          </p:nvSpPr>
          <p:spPr>
            <a:xfrm>
              <a:off x="0" y="3502302"/>
              <a:ext cx="10515600" cy="311700"/>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2" name="Google Shape;1142;g2e8570397da_0_368"/>
            <p:cNvSpPr txBox="1"/>
            <p:nvPr/>
          </p:nvSpPr>
          <p:spPr>
            <a:xfrm>
              <a:off x="15221" y="3517523"/>
              <a:ext cx="10485300" cy="281400"/>
            </a:xfrm>
            <a:prstGeom prst="rect">
              <a:avLst/>
            </a:prstGeom>
            <a:noFill/>
            <a:ln>
              <a:noFill/>
            </a:ln>
          </p:spPr>
          <p:txBody>
            <a:bodyPr spcFirstLastPara="1" wrap="square" lIns="38525" tIns="38525" rIns="38525" bIns="38525" anchor="ctr" anchorCtr="0">
              <a:noAutofit/>
            </a:bodyPr>
            <a:lstStyle/>
            <a:p>
              <a:pPr marL="0" marR="0" lvl="0" indent="0" algn="l" rtl="0">
                <a:lnSpc>
                  <a:spcPct val="90000"/>
                </a:lnSpc>
                <a:spcBef>
                  <a:spcPts val="0"/>
                </a:spcBef>
                <a:spcAft>
                  <a:spcPts val="0"/>
                </a:spcAft>
                <a:buClr>
                  <a:schemeClr val="lt1"/>
                </a:buClr>
                <a:buSzPts val="1000"/>
                <a:buFont typeface="Calibri"/>
                <a:buNone/>
              </a:pPr>
              <a:r>
                <a:rPr lang="en-GB" sz="1200" b="0" i="0" u="none" strike="noStrike" cap="none">
                  <a:solidFill>
                    <a:schemeClr val="lt1"/>
                  </a:solidFill>
                  <a:latin typeface="Calibri"/>
                  <a:ea typeface="Calibri"/>
                  <a:cs typeface="Calibri"/>
                  <a:sym typeface="Calibri"/>
                </a:rPr>
                <a:t>Financiando</a:t>
              </a:r>
              <a:endParaRPr sz="1300" b="0" i="0" u="none" strike="noStrike" cap="none">
                <a:solidFill>
                  <a:srgbClr val="000000"/>
                </a:solidFill>
                <a:latin typeface="Arial"/>
                <a:ea typeface="Arial"/>
                <a:cs typeface="Arial"/>
                <a:sym typeface="Arial"/>
              </a:endParaRPr>
            </a:p>
          </p:txBody>
        </p:sp>
        <p:sp>
          <p:nvSpPr>
            <p:cNvPr id="1143" name="Google Shape;1143;g2e8570397da_0_368"/>
            <p:cNvSpPr/>
            <p:nvPr/>
          </p:nvSpPr>
          <p:spPr>
            <a:xfrm>
              <a:off x="0" y="3814107"/>
              <a:ext cx="10515600" cy="524700"/>
            </a:xfrm>
            <a:prstGeom prst="rect">
              <a:avLst/>
            </a:prstGeom>
            <a:noFill/>
            <a:ln>
              <a:noFill/>
            </a:ln>
          </p:spPr>
          <p:txBody>
            <a:bodyPr spcFirstLastPara="1" wrap="square" lIns="71100" tIns="71100" rIns="71100" bIns="71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4" name="Google Shape;1144;g2e8570397da_0_368"/>
            <p:cNvSpPr txBox="1"/>
            <p:nvPr/>
          </p:nvSpPr>
          <p:spPr>
            <a:xfrm>
              <a:off x="0" y="3814107"/>
              <a:ext cx="10515600" cy="524700"/>
            </a:xfrm>
            <a:prstGeom prst="rect">
              <a:avLst/>
            </a:prstGeom>
            <a:noFill/>
            <a:ln>
              <a:noFill/>
            </a:ln>
          </p:spPr>
          <p:txBody>
            <a:bodyPr spcFirstLastPara="1" wrap="square" lIns="259650" tIns="12825" rIns="71900" bIns="12825" anchor="t" anchorCtr="0">
              <a:noAutofit/>
            </a:bodyPr>
            <a:lstStyle/>
            <a:p>
              <a:pPr marL="50800" marR="0" lvl="1" indent="-57150" algn="l" rtl="0">
                <a:lnSpc>
                  <a:spcPct val="90000"/>
                </a:lnSpc>
                <a:spcBef>
                  <a:spcPts val="0"/>
                </a:spcBef>
                <a:spcAft>
                  <a:spcPts val="0"/>
                </a:spcAft>
                <a:buClr>
                  <a:schemeClr val="dk1"/>
                </a:buClr>
                <a:buSzPts val="900"/>
                <a:buFont typeface="Calibri"/>
                <a:buChar char="•"/>
              </a:pPr>
              <a:r>
                <a:rPr lang="en-GB" sz="900" b="0" i="0" u="none" strike="noStrike" cap="none">
                  <a:solidFill>
                    <a:schemeClr val="dk1"/>
                  </a:solidFill>
                  <a:latin typeface="Calibri"/>
                  <a:ea typeface="Calibri"/>
                  <a:cs typeface="Calibri"/>
                  <a:sym typeface="Calibri"/>
                </a:rPr>
                <a:t>Inversiones en energías renovables no convencionales por empresas europeas o nacionales</a:t>
              </a:r>
              <a:endParaRPr sz="1200" b="0" i="0" u="none" strike="noStrike" cap="none">
                <a:solidFill>
                  <a:srgbClr val="000000"/>
                </a:solidFill>
                <a:latin typeface="Arial"/>
                <a:ea typeface="Arial"/>
                <a:cs typeface="Arial"/>
                <a:sym typeface="Arial"/>
              </a:endParaRPr>
            </a:p>
            <a:p>
              <a:pPr marL="50800" marR="0" lvl="1" indent="-57150" algn="l" rtl="0">
                <a:lnSpc>
                  <a:spcPct val="90000"/>
                </a:lnSpc>
                <a:spcBef>
                  <a:spcPts val="200"/>
                </a:spcBef>
                <a:spcAft>
                  <a:spcPts val="0"/>
                </a:spcAft>
                <a:buClr>
                  <a:schemeClr val="dk1"/>
                </a:buClr>
                <a:buSzPts val="900"/>
                <a:buFont typeface="Calibri"/>
                <a:buChar char="•"/>
              </a:pPr>
              <a:r>
                <a:rPr lang="en-GB" sz="900" b="0" i="0" u="none" strike="noStrike" cap="none">
                  <a:solidFill>
                    <a:schemeClr val="dk1"/>
                  </a:solidFill>
                  <a:latin typeface="Calibri"/>
                  <a:ea typeface="Calibri"/>
                  <a:cs typeface="Calibri"/>
                  <a:sym typeface="Calibri"/>
                </a:rPr>
                <a:t>Inversiones en energías renovables no convencionales comunitarias (off the grid) o de generación distribuida </a:t>
              </a:r>
              <a:endParaRPr sz="1200" b="0" i="0" u="none" strike="noStrike" cap="none">
                <a:solidFill>
                  <a:srgbClr val="000000"/>
                </a:solidFill>
                <a:latin typeface="Arial"/>
                <a:ea typeface="Arial"/>
                <a:cs typeface="Arial"/>
                <a:sym typeface="Arial"/>
              </a:endParaRPr>
            </a:p>
            <a:p>
              <a:pPr marL="50800" marR="0" lvl="1" indent="-57150" algn="l" rtl="0">
                <a:lnSpc>
                  <a:spcPct val="90000"/>
                </a:lnSpc>
                <a:spcBef>
                  <a:spcPts val="200"/>
                </a:spcBef>
                <a:spcAft>
                  <a:spcPts val="0"/>
                </a:spcAft>
                <a:buClr>
                  <a:schemeClr val="dk1"/>
                </a:buClr>
                <a:buSzPts val="900"/>
                <a:buFont typeface="Calibri"/>
                <a:buChar char="•"/>
              </a:pPr>
              <a:r>
                <a:rPr lang="en-GB" sz="900" b="0" i="0" u="none" strike="noStrike" cap="none">
                  <a:solidFill>
                    <a:schemeClr val="dk1"/>
                  </a:solidFill>
                  <a:latin typeface="Calibri"/>
                  <a:ea typeface="Calibri"/>
                  <a:cs typeface="Calibri"/>
                  <a:sym typeface="Calibri"/>
                </a:rPr>
                <a:t>Inversiones en infraestructura de almacenamiento y distribución de energías renovables no convencionales </a:t>
              </a:r>
              <a:endParaRPr sz="1200" b="0" i="0" u="none" strike="noStrike" cap="none">
                <a:solidFill>
                  <a:srgbClr val="000000"/>
                </a:solidFill>
                <a:latin typeface="Arial"/>
                <a:ea typeface="Arial"/>
                <a:cs typeface="Arial"/>
                <a:sym typeface="Arial"/>
              </a:endParaRPr>
            </a:p>
          </p:txBody>
        </p:sp>
      </p:gr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Shape 1148"/>
        <p:cNvGrpSpPr/>
        <p:nvPr/>
      </p:nvGrpSpPr>
      <p:grpSpPr>
        <a:xfrm>
          <a:off x="0" y="0"/>
          <a:ext cx="0" cy="0"/>
          <a:chOff x="0" y="0"/>
          <a:chExt cx="0" cy="0"/>
        </a:xfrm>
      </p:grpSpPr>
      <p:pic>
        <p:nvPicPr>
          <p:cNvPr id="1149" name="Google Shape;1149;g2e8570397da_0_411"/>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1150" name="Google Shape;1150;g2e8570397da_0_411"/>
          <p:cNvSpPr txBox="1">
            <a:spLocks noGrp="1"/>
          </p:cNvSpPr>
          <p:nvPr>
            <p:ph type="title"/>
          </p:nvPr>
        </p:nvSpPr>
        <p:spPr>
          <a:xfrm>
            <a:off x="121313" y="95034"/>
            <a:ext cx="5915100" cy="2330400"/>
          </a:xfrm>
          <a:prstGeom prst="rect">
            <a:avLst/>
          </a:prstGeom>
          <a:noFill/>
          <a:ln>
            <a:noFill/>
          </a:ln>
        </p:spPr>
        <p:txBody>
          <a:bodyPr spcFirstLastPara="1" wrap="square" lIns="0" tIns="9875" rIns="0" bIns="0" anchor="t" anchorCtr="0">
            <a:spAutoFit/>
          </a:bodyPr>
          <a:lstStyle/>
          <a:p>
            <a:pPr marL="139700" lvl="0" indent="0" algn="ctr" rtl="0">
              <a:lnSpc>
                <a:spcPct val="114062"/>
              </a:lnSpc>
              <a:spcBef>
                <a:spcPts val="0"/>
              </a:spcBef>
              <a:spcAft>
                <a:spcPts val="0"/>
              </a:spcAft>
              <a:buSzPts val="1400"/>
              <a:buNone/>
            </a:pPr>
            <a:r>
              <a:rPr lang="en-GB" sz="3400"/>
              <a:t>Impactos de la transición energética.</a:t>
            </a:r>
            <a:endParaRPr sz="3400"/>
          </a:p>
          <a:p>
            <a:pPr marL="723900" marR="571500" lvl="0" indent="0" algn="ctr" rtl="0">
              <a:lnSpc>
                <a:spcPct val="107916"/>
              </a:lnSpc>
              <a:spcBef>
                <a:spcPts val="300"/>
              </a:spcBef>
              <a:spcAft>
                <a:spcPts val="0"/>
              </a:spcAft>
              <a:buSzPts val="1400"/>
              <a:buNone/>
            </a:pPr>
            <a:r>
              <a:rPr lang="en-GB" sz="3400"/>
              <a:t>El caso de la minería de litio en  Argentina</a:t>
            </a:r>
            <a:endParaRPr sz="3400"/>
          </a:p>
        </p:txBody>
      </p:sp>
      <p:sp>
        <p:nvSpPr>
          <p:cNvPr id="1151" name="Google Shape;1151;g2e8570397da_0_411"/>
          <p:cNvSpPr txBox="1"/>
          <p:nvPr/>
        </p:nvSpPr>
        <p:spPr>
          <a:xfrm>
            <a:off x="3768471" y="4028440"/>
            <a:ext cx="1744500" cy="237000"/>
          </a:xfrm>
          <a:prstGeom prst="rect">
            <a:avLst/>
          </a:prstGeom>
          <a:solidFill>
            <a:srgbClr val="FFFFFF">
              <a:alpha val="48627"/>
            </a:srgbClr>
          </a:solidFill>
          <a:ln>
            <a:noFill/>
          </a:ln>
        </p:spPr>
        <p:txBody>
          <a:bodyPr spcFirstLastPara="1" wrap="square" lIns="0" tIns="21225" rIns="0" bIns="0" anchor="t" anchorCtr="0">
            <a:spAutoFit/>
          </a:bodyPr>
          <a:lstStyle/>
          <a:p>
            <a:pPr marL="11430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Archivo"/>
                <a:ea typeface="Archivo"/>
                <a:cs typeface="Archivo"/>
                <a:sym typeface="Archivo"/>
              </a:rPr>
              <a:t>Melisa Escosteguy</a:t>
            </a:r>
            <a:endParaRPr sz="1400" b="0" i="0" u="none" strike="noStrike" cap="none">
              <a:solidFill>
                <a:schemeClr val="dk1"/>
              </a:solidFill>
              <a:latin typeface="Archivo"/>
              <a:ea typeface="Archivo"/>
              <a:cs typeface="Archivo"/>
              <a:sym typeface="Archivo"/>
            </a:endParaRPr>
          </a:p>
        </p:txBody>
      </p:sp>
      <p:sp>
        <p:nvSpPr>
          <p:cNvPr id="1152" name="Google Shape;1152;g2e8570397da_0_411"/>
          <p:cNvSpPr txBox="1"/>
          <p:nvPr/>
        </p:nvSpPr>
        <p:spPr>
          <a:xfrm>
            <a:off x="1560195" y="4481830"/>
            <a:ext cx="6159900" cy="668400"/>
          </a:xfrm>
          <a:prstGeom prst="rect">
            <a:avLst/>
          </a:prstGeom>
          <a:solidFill>
            <a:srgbClr val="FFFFFF">
              <a:alpha val="48627"/>
            </a:srgbClr>
          </a:solidFill>
          <a:ln>
            <a:noFill/>
          </a:ln>
        </p:spPr>
        <p:txBody>
          <a:bodyPr spcFirstLastPara="1" wrap="square" lIns="0" tIns="21725"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Archivo"/>
                <a:ea typeface="Archivo"/>
                <a:cs typeface="Archivo"/>
                <a:sym typeface="Archivo"/>
              </a:rPr>
              <a:t>26 de junio de 2024</a:t>
            </a: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Archivo"/>
                <a:ea typeface="Archivo"/>
                <a:cs typeface="Archivo"/>
                <a:sym typeface="Archivo"/>
              </a:rPr>
              <a:t>Fortaleciendo la Cooperación Europa-América Latina en la Transición Energética</a:t>
            </a:r>
            <a:endParaRPr sz="1400" b="0" i="0" u="none" strike="noStrike" cap="none">
              <a:solidFill>
                <a:schemeClr val="dk1"/>
              </a:solidFill>
              <a:latin typeface="Archivo"/>
              <a:ea typeface="Archivo"/>
              <a:cs typeface="Archivo"/>
              <a:sym typeface="Archivo"/>
            </a:endParaRPr>
          </a:p>
        </p:txBody>
      </p:sp>
      <p:sp>
        <p:nvSpPr>
          <p:cNvPr id="1153" name="Google Shape;1153;g2e8570397da_0_411"/>
          <p:cNvSpPr/>
          <p:nvPr/>
        </p:nvSpPr>
        <p:spPr>
          <a:xfrm>
            <a:off x="6007607" y="5445758"/>
            <a:ext cx="3136582" cy="256389"/>
          </a:xfrm>
          <a:custGeom>
            <a:avLst/>
            <a:gdLst/>
            <a:ahLst/>
            <a:cxnLst/>
            <a:rect l="l" t="t" r="r" b="b"/>
            <a:pathLst>
              <a:path w="4182109" h="307975" extrusionOk="0">
                <a:moveTo>
                  <a:pt x="4181855" y="0"/>
                </a:moveTo>
                <a:lnTo>
                  <a:pt x="0" y="0"/>
                </a:lnTo>
                <a:lnTo>
                  <a:pt x="0" y="307848"/>
                </a:lnTo>
                <a:lnTo>
                  <a:pt x="4181855" y="307848"/>
                </a:lnTo>
                <a:lnTo>
                  <a:pt x="4181855" y="0"/>
                </a:lnTo>
                <a:close/>
              </a:path>
            </a:pathLst>
          </a:custGeom>
          <a:solidFill>
            <a:srgbClr val="FFFFFF">
              <a:alpha val="48627"/>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4" name="Google Shape;1154;g2e8570397da_0_411"/>
          <p:cNvSpPr txBox="1"/>
          <p:nvPr/>
        </p:nvSpPr>
        <p:spPr>
          <a:xfrm>
            <a:off x="6087904" y="5234770"/>
            <a:ext cx="2976900" cy="348600"/>
          </a:xfrm>
          <a:prstGeom prst="rect">
            <a:avLst/>
          </a:prstGeom>
          <a:noFill/>
          <a:ln>
            <a:noFill/>
          </a:ln>
        </p:spPr>
        <p:txBody>
          <a:bodyPr spcFirstLastPara="1" wrap="square" lIns="0" tIns="9875" rIns="0" bIns="0" anchor="t" anchorCtr="0">
            <a:spAutoFit/>
          </a:bodyPr>
          <a:lstStyle/>
          <a:p>
            <a:pPr marL="1270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Tahoma"/>
                <a:ea typeface="Tahoma"/>
                <a:cs typeface="Tahoma"/>
                <a:sym typeface="Tahoma"/>
              </a:rPr>
              <a:t>Vega Huaichar, Antofagasta de la Sierra, Catamarca</a:t>
            </a:r>
            <a:endParaRPr sz="1100" b="0" i="0" u="none" strike="noStrike" cap="none">
              <a:solidFill>
                <a:srgbClr val="000000"/>
              </a:solidFill>
              <a:latin typeface="Tahoma"/>
              <a:ea typeface="Tahoma"/>
              <a:cs typeface="Tahoma"/>
              <a:sym typeface="Tahoma"/>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Shape 1158"/>
        <p:cNvGrpSpPr/>
        <p:nvPr/>
      </p:nvGrpSpPr>
      <p:grpSpPr>
        <a:xfrm>
          <a:off x="0" y="0"/>
          <a:ext cx="0" cy="0"/>
          <a:chOff x="0" y="0"/>
          <a:chExt cx="0" cy="0"/>
        </a:xfrm>
      </p:grpSpPr>
      <p:sp>
        <p:nvSpPr>
          <p:cNvPr id="1159" name="Google Shape;1159;g2e8570397da_0_420"/>
          <p:cNvSpPr txBox="1">
            <a:spLocks noGrp="1"/>
          </p:cNvSpPr>
          <p:nvPr>
            <p:ph type="title"/>
          </p:nvPr>
        </p:nvSpPr>
        <p:spPr>
          <a:xfrm>
            <a:off x="687704" y="252835"/>
            <a:ext cx="2978700" cy="1142700"/>
          </a:xfrm>
          <a:prstGeom prst="rect">
            <a:avLst/>
          </a:prstGeom>
          <a:noFill/>
          <a:ln>
            <a:noFill/>
          </a:ln>
        </p:spPr>
        <p:txBody>
          <a:bodyPr spcFirstLastPara="1" wrap="square" lIns="0" tIns="69150" rIns="0" bIns="0" anchor="t" anchorCtr="0">
            <a:spAutoFit/>
          </a:bodyPr>
          <a:lstStyle/>
          <a:p>
            <a:pPr marL="12700" marR="0" lvl="0" indent="0" algn="l" rtl="0">
              <a:lnSpc>
                <a:spcPct val="107954"/>
              </a:lnSpc>
              <a:spcBef>
                <a:spcPts val="0"/>
              </a:spcBef>
              <a:spcAft>
                <a:spcPts val="0"/>
              </a:spcAft>
              <a:buSzPts val="1400"/>
              <a:buNone/>
            </a:pPr>
            <a:r>
              <a:rPr lang="en-GB" sz="3400"/>
              <a:t>M</a:t>
            </a:r>
            <a:r>
              <a:rPr lang="en-GB" sz="3300"/>
              <a:t>inería de litio en  Argentina</a:t>
            </a:r>
            <a:endParaRPr sz="3300"/>
          </a:p>
        </p:txBody>
      </p:sp>
      <p:sp>
        <p:nvSpPr>
          <p:cNvPr id="1160" name="Google Shape;1160;g2e8570397da_0_420"/>
          <p:cNvSpPr txBox="1"/>
          <p:nvPr/>
        </p:nvSpPr>
        <p:spPr>
          <a:xfrm>
            <a:off x="687704" y="1747960"/>
            <a:ext cx="3243900" cy="3491400"/>
          </a:xfrm>
          <a:prstGeom prst="rect">
            <a:avLst/>
          </a:prstGeom>
          <a:noFill/>
          <a:ln>
            <a:noFill/>
          </a:ln>
        </p:spPr>
        <p:txBody>
          <a:bodyPr spcFirstLastPara="1" wrap="square" lIns="0" tIns="74575" rIns="0" bIns="0" anchor="t" anchorCtr="0">
            <a:spAutoFit/>
          </a:bodyPr>
          <a:lstStyle/>
          <a:p>
            <a:pPr marL="190500" marR="0" lvl="0" indent="-177800" algn="l" rtl="0">
              <a:lnSpc>
                <a:spcPct val="100000"/>
              </a:lnSpc>
              <a:spcBef>
                <a:spcPts val="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3 proyectos en producción</a:t>
            </a:r>
            <a:endParaRPr sz="2200" b="0" i="0" u="none" strike="noStrike" cap="none">
              <a:solidFill>
                <a:srgbClr val="000000"/>
              </a:solidFill>
              <a:latin typeface="Tahoma"/>
              <a:ea typeface="Tahoma"/>
              <a:cs typeface="Tahoma"/>
              <a:sym typeface="Tahoma"/>
            </a:endParaRPr>
          </a:p>
          <a:p>
            <a:pPr marL="190500" marR="571500" lvl="0" indent="-177800" algn="l" rtl="0">
              <a:lnSpc>
                <a:spcPct val="108214"/>
              </a:lnSpc>
              <a:spcBef>
                <a:spcPts val="80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Extracción a través de  técnicas evaporíticas</a:t>
            </a:r>
            <a:endParaRPr sz="2200" b="0" i="0" u="none" strike="noStrike" cap="none">
              <a:solidFill>
                <a:srgbClr val="000000"/>
              </a:solidFill>
              <a:latin typeface="Tahoma"/>
              <a:ea typeface="Tahoma"/>
              <a:cs typeface="Tahoma"/>
              <a:sym typeface="Tahoma"/>
            </a:endParaRPr>
          </a:p>
          <a:p>
            <a:pPr marL="190500" marR="469900" lvl="0" indent="-177800" algn="l" rtl="0">
              <a:lnSpc>
                <a:spcPct val="107857"/>
              </a:lnSpc>
              <a:spcBef>
                <a:spcPts val="80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Proyectos ubicados en  territorios indígenas y  pastoriles</a:t>
            </a:r>
            <a:endParaRPr sz="2200" b="0" i="0" u="none" strike="noStrike" cap="none">
              <a:solidFill>
                <a:srgbClr val="000000"/>
              </a:solidFill>
              <a:latin typeface="Tahoma"/>
              <a:ea typeface="Tahoma"/>
              <a:cs typeface="Tahoma"/>
              <a:sym typeface="Tahoma"/>
            </a:endParaRPr>
          </a:p>
        </p:txBody>
      </p:sp>
      <p:grpSp>
        <p:nvGrpSpPr>
          <p:cNvPr id="1161" name="Google Shape;1161;g2e8570397da_0_420"/>
          <p:cNvGrpSpPr/>
          <p:nvPr/>
        </p:nvGrpSpPr>
        <p:grpSpPr>
          <a:xfrm>
            <a:off x="4852034" y="0"/>
            <a:ext cx="4292346" cy="5714769"/>
            <a:chOff x="6469379" y="0"/>
            <a:chExt cx="5723128" cy="6857997"/>
          </a:xfrm>
        </p:grpSpPr>
        <p:pic>
          <p:nvPicPr>
            <p:cNvPr id="1162" name="Google Shape;1162;g2e8570397da_0_420"/>
            <p:cNvPicPr preferRelativeResize="0"/>
            <p:nvPr/>
          </p:nvPicPr>
          <p:blipFill rotWithShape="1">
            <a:blip r:embed="rId3">
              <a:alphaModFix/>
            </a:blip>
            <a:srcRect/>
            <a:stretch/>
          </p:blipFill>
          <p:spPr>
            <a:xfrm>
              <a:off x="6469379" y="0"/>
              <a:ext cx="5722620" cy="6857997"/>
            </a:xfrm>
            <a:prstGeom prst="rect">
              <a:avLst/>
            </a:prstGeom>
            <a:noFill/>
            <a:ln>
              <a:noFill/>
            </a:ln>
          </p:spPr>
        </p:pic>
        <p:sp>
          <p:nvSpPr>
            <p:cNvPr id="1163" name="Google Shape;1163;g2e8570397da_0_420"/>
            <p:cNvSpPr/>
            <p:nvPr/>
          </p:nvSpPr>
          <p:spPr>
            <a:xfrm>
              <a:off x="7196327" y="6534910"/>
              <a:ext cx="4996180" cy="307975"/>
            </a:xfrm>
            <a:custGeom>
              <a:avLst/>
              <a:gdLst/>
              <a:ahLst/>
              <a:cxnLst/>
              <a:rect l="l" t="t" r="r" b="b"/>
              <a:pathLst>
                <a:path w="4996180" h="307975" extrusionOk="0">
                  <a:moveTo>
                    <a:pt x="4995672" y="0"/>
                  </a:moveTo>
                  <a:lnTo>
                    <a:pt x="0" y="0"/>
                  </a:lnTo>
                  <a:lnTo>
                    <a:pt x="0" y="307848"/>
                  </a:lnTo>
                  <a:lnTo>
                    <a:pt x="4995672" y="307848"/>
                  </a:lnTo>
                  <a:lnTo>
                    <a:pt x="4995672" y="0"/>
                  </a:lnTo>
                  <a:close/>
                </a:path>
              </a:pathLst>
            </a:custGeom>
            <a:solidFill>
              <a:srgbClr val="FFFFFF">
                <a:alpha val="48627"/>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164" name="Google Shape;1164;g2e8570397da_0_420"/>
          <p:cNvSpPr txBox="1"/>
          <p:nvPr/>
        </p:nvSpPr>
        <p:spPr>
          <a:xfrm>
            <a:off x="5479352" y="5082370"/>
            <a:ext cx="3583800" cy="348600"/>
          </a:xfrm>
          <a:prstGeom prst="rect">
            <a:avLst/>
          </a:prstGeom>
          <a:noFill/>
          <a:ln>
            <a:noFill/>
          </a:ln>
        </p:spPr>
        <p:txBody>
          <a:bodyPr spcFirstLastPara="1" wrap="square" lIns="0" tIns="9875" rIns="0" bIns="0" anchor="t" anchorCtr="0">
            <a:spAutoFit/>
          </a:bodyPr>
          <a:lstStyle/>
          <a:p>
            <a:pPr marL="1270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Tahoma"/>
                <a:ea typeface="Tahoma"/>
                <a:cs typeface="Tahoma"/>
                <a:sym typeface="Tahoma"/>
              </a:rPr>
              <a:t>Salar del Hombre Muerto, Antofagasta de la Sierra, Catamarca</a:t>
            </a:r>
            <a:endParaRPr sz="1100" b="0" i="0" u="none" strike="noStrike" cap="none">
              <a:solidFill>
                <a:srgbClr val="000000"/>
              </a:solidFill>
              <a:latin typeface="Tahoma"/>
              <a:ea typeface="Tahoma"/>
              <a:cs typeface="Tahoma"/>
              <a:sym typeface="Tahoma"/>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Shape 1168"/>
        <p:cNvGrpSpPr/>
        <p:nvPr/>
      </p:nvGrpSpPr>
      <p:grpSpPr>
        <a:xfrm>
          <a:off x="0" y="0"/>
          <a:ext cx="0" cy="0"/>
          <a:chOff x="0" y="0"/>
          <a:chExt cx="0" cy="0"/>
        </a:xfrm>
      </p:grpSpPr>
      <p:grpSp>
        <p:nvGrpSpPr>
          <p:cNvPr id="1169" name="Google Shape;1169;g2e8570397da_0_429"/>
          <p:cNvGrpSpPr/>
          <p:nvPr/>
        </p:nvGrpSpPr>
        <p:grpSpPr>
          <a:xfrm>
            <a:off x="0" y="0"/>
            <a:ext cx="9144095" cy="5714769"/>
            <a:chOff x="0" y="0"/>
            <a:chExt cx="12192126" cy="6857997"/>
          </a:xfrm>
        </p:grpSpPr>
        <p:pic>
          <p:nvPicPr>
            <p:cNvPr id="1170" name="Google Shape;1170;g2e8570397da_0_429"/>
            <p:cNvPicPr preferRelativeResize="0"/>
            <p:nvPr/>
          </p:nvPicPr>
          <p:blipFill rotWithShape="1">
            <a:blip r:embed="rId3">
              <a:alphaModFix/>
            </a:blip>
            <a:srcRect/>
            <a:stretch/>
          </p:blipFill>
          <p:spPr>
            <a:xfrm>
              <a:off x="0" y="0"/>
              <a:ext cx="12192000" cy="6857997"/>
            </a:xfrm>
            <a:prstGeom prst="rect">
              <a:avLst/>
            </a:prstGeom>
            <a:noFill/>
            <a:ln>
              <a:noFill/>
            </a:ln>
          </p:spPr>
        </p:pic>
        <p:sp>
          <p:nvSpPr>
            <p:cNvPr id="1171" name="Google Shape;1171;g2e8570397da_0_429"/>
            <p:cNvSpPr/>
            <p:nvPr/>
          </p:nvSpPr>
          <p:spPr>
            <a:xfrm>
              <a:off x="3319271" y="6534910"/>
              <a:ext cx="8872855" cy="307975"/>
            </a:xfrm>
            <a:custGeom>
              <a:avLst/>
              <a:gdLst/>
              <a:ahLst/>
              <a:cxnLst/>
              <a:rect l="l" t="t" r="r" b="b"/>
              <a:pathLst>
                <a:path w="8872855" h="307975" extrusionOk="0">
                  <a:moveTo>
                    <a:pt x="8872728" y="0"/>
                  </a:moveTo>
                  <a:lnTo>
                    <a:pt x="0" y="0"/>
                  </a:lnTo>
                  <a:lnTo>
                    <a:pt x="0" y="307848"/>
                  </a:lnTo>
                  <a:lnTo>
                    <a:pt x="8872728" y="307848"/>
                  </a:lnTo>
                  <a:lnTo>
                    <a:pt x="8872728" y="0"/>
                  </a:lnTo>
                  <a:close/>
                </a:path>
              </a:pathLst>
            </a:custGeom>
            <a:solidFill>
              <a:srgbClr val="FFFFFF">
                <a:alpha val="48627"/>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172" name="Google Shape;1172;g2e8570397da_0_429"/>
          <p:cNvSpPr txBox="1"/>
          <p:nvPr/>
        </p:nvSpPr>
        <p:spPr>
          <a:xfrm>
            <a:off x="2564701" y="5387170"/>
            <a:ext cx="6504000" cy="348600"/>
          </a:xfrm>
          <a:prstGeom prst="rect">
            <a:avLst/>
          </a:prstGeom>
          <a:noFill/>
          <a:ln>
            <a:noFill/>
          </a:ln>
        </p:spPr>
        <p:txBody>
          <a:bodyPr spcFirstLastPara="1" wrap="square" lIns="0" tIns="9875" rIns="0" bIns="0" anchor="t" anchorCtr="0">
            <a:spAutoFit/>
          </a:bodyPr>
          <a:lstStyle/>
          <a:p>
            <a:pPr marL="1270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Tahoma"/>
                <a:ea typeface="Tahoma"/>
                <a:cs typeface="Tahoma"/>
                <a:sym typeface="Tahoma"/>
              </a:rPr>
              <a:t>Proyecto Olaroz, Jujuy. Fuente: https://mase.lmneuquen.com/mineria/olaroz-ii-comenzo-producir-litio-n1041743</a:t>
            </a:r>
            <a:endParaRPr sz="1100" b="0" i="0" u="none" strike="noStrike" cap="none">
              <a:solidFill>
                <a:srgbClr val="000000"/>
              </a:solidFill>
              <a:latin typeface="Tahoma"/>
              <a:ea typeface="Tahoma"/>
              <a:cs typeface="Tahoma"/>
              <a:sym typeface="Tahoma"/>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Shape 1176"/>
        <p:cNvGrpSpPr/>
        <p:nvPr/>
      </p:nvGrpSpPr>
      <p:grpSpPr>
        <a:xfrm>
          <a:off x="0" y="0"/>
          <a:ext cx="0" cy="0"/>
          <a:chOff x="0" y="0"/>
          <a:chExt cx="0" cy="0"/>
        </a:xfrm>
      </p:grpSpPr>
      <p:grpSp>
        <p:nvGrpSpPr>
          <p:cNvPr id="1177" name="Google Shape;1177;g2e8570397da_0_436"/>
          <p:cNvGrpSpPr/>
          <p:nvPr/>
        </p:nvGrpSpPr>
        <p:grpSpPr>
          <a:xfrm>
            <a:off x="0" y="0"/>
            <a:ext cx="9144380" cy="5714768"/>
            <a:chOff x="0" y="0"/>
            <a:chExt cx="12192507" cy="6857996"/>
          </a:xfrm>
        </p:grpSpPr>
        <p:pic>
          <p:nvPicPr>
            <p:cNvPr id="1178" name="Google Shape;1178;g2e8570397da_0_436"/>
            <p:cNvPicPr preferRelativeResize="0"/>
            <p:nvPr/>
          </p:nvPicPr>
          <p:blipFill rotWithShape="1">
            <a:blip r:embed="rId3">
              <a:alphaModFix/>
            </a:blip>
            <a:srcRect/>
            <a:stretch/>
          </p:blipFill>
          <p:spPr>
            <a:xfrm>
              <a:off x="0" y="0"/>
              <a:ext cx="12192000" cy="6857996"/>
            </a:xfrm>
            <a:prstGeom prst="rect">
              <a:avLst/>
            </a:prstGeom>
            <a:noFill/>
            <a:ln>
              <a:noFill/>
            </a:ln>
          </p:spPr>
        </p:pic>
        <p:sp>
          <p:nvSpPr>
            <p:cNvPr id="1179" name="Google Shape;1179;g2e8570397da_0_436"/>
            <p:cNvSpPr/>
            <p:nvPr/>
          </p:nvSpPr>
          <p:spPr>
            <a:xfrm>
              <a:off x="10846307" y="6534910"/>
              <a:ext cx="1346200" cy="307975"/>
            </a:xfrm>
            <a:custGeom>
              <a:avLst/>
              <a:gdLst/>
              <a:ahLst/>
              <a:cxnLst/>
              <a:rect l="l" t="t" r="r" b="b"/>
              <a:pathLst>
                <a:path w="1346200" h="307975" extrusionOk="0">
                  <a:moveTo>
                    <a:pt x="1345692" y="0"/>
                  </a:moveTo>
                  <a:lnTo>
                    <a:pt x="0" y="0"/>
                  </a:lnTo>
                  <a:lnTo>
                    <a:pt x="0" y="307848"/>
                  </a:lnTo>
                  <a:lnTo>
                    <a:pt x="1345692" y="307848"/>
                  </a:lnTo>
                  <a:lnTo>
                    <a:pt x="1345692" y="0"/>
                  </a:lnTo>
                  <a:close/>
                </a:path>
              </a:pathLst>
            </a:custGeom>
            <a:solidFill>
              <a:srgbClr val="FFFFFF">
                <a:alpha val="48627"/>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180" name="Google Shape;1180;g2e8570397da_0_436"/>
          <p:cNvSpPr txBox="1"/>
          <p:nvPr/>
        </p:nvSpPr>
        <p:spPr>
          <a:xfrm>
            <a:off x="8206358" y="5463370"/>
            <a:ext cx="867300" cy="348600"/>
          </a:xfrm>
          <a:prstGeom prst="rect">
            <a:avLst/>
          </a:prstGeom>
          <a:noFill/>
          <a:ln>
            <a:noFill/>
          </a:ln>
        </p:spPr>
        <p:txBody>
          <a:bodyPr spcFirstLastPara="1" wrap="square" lIns="0" tIns="9875" rIns="0" bIns="0" anchor="t" anchorCtr="0">
            <a:spAutoFit/>
          </a:bodyPr>
          <a:lstStyle/>
          <a:p>
            <a:pPr marL="1270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Tahoma"/>
                <a:ea typeface="Tahoma"/>
                <a:cs typeface="Tahoma"/>
                <a:sym typeface="Tahoma"/>
              </a:rPr>
              <a:t>Susques, Jujuy</a:t>
            </a:r>
            <a:endParaRPr sz="1100" b="0" i="0" u="none" strike="noStrike" cap="none">
              <a:solidFill>
                <a:srgbClr val="000000"/>
              </a:solidFill>
              <a:latin typeface="Tahoma"/>
              <a:ea typeface="Tahoma"/>
              <a:cs typeface="Tahoma"/>
              <a:sym typeface="Tahoma"/>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Shape 1184"/>
        <p:cNvGrpSpPr/>
        <p:nvPr/>
      </p:nvGrpSpPr>
      <p:grpSpPr>
        <a:xfrm>
          <a:off x="0" y="0"/>
          <a:ext cx="0" cy="0"/>
          <a:chOff x="0" y="0"/>
          <a:chExt cx="0" cy="0"/>
        </a:xfrm>
      </p:grpSpPr>
      <p:sp>
        <p:nvSpPr>
          <p:cNvPr id="1185" name="Google Shape;1185;g2e8570397da_0_443"/>
          <p:cNvSpPr txBox="1">
            <a:spLocks noGrp="1"/>
          </p:cNvSpPr>
          <p:nvPr>
            <p:ph type="title"/>
          </p:nvPr>
        </p:nvSpPr>
        <p:spPr>
          <a:xfrm>
            <a:off x="687704" y="275696"/>
            <a:ext cx="4485000" cy="1057200"/>
          </a:xfrm>
          <a:prstGeom prst="rect">
            <a:avLst/>
          </a:prstGeom>
          <a:noFill/>
          <a:ln>
            <a:noFill/>
          </a:ln>
        </p:spPr>
        <p:txBody>
          <a:bodyPr spcFirstLastPara="1" wrap="square" lIns="0" tIns="10375" rIns="0" bIns="0" anchor="t" anchorCtr="0">
            <a:spAutoFit/>
          </a:bodyPr>
          <a:lstStyle/>
          <a:p>
            <a:pPr marL="12700" lvl="0" indent="0" algn="l" rtl="0">
              <a:lnSpc>
                <a:spcPct val="100000"/>
              </a:lnSpc>
              <a:spcBef>
                <a:spcPts val="0"/>
              </a:spcBef>
              <a:spcAft>
                <a:spcPts val="0"/>
              </a:spcAft>
              <a:buSzPts val="1400"/>
              <a:buNone/>
            </a:pPr>
            <a:r>
              <a:rPr lang="en-GB" sz="3400"/>
              <a:t>Identificación de impactos</a:t>
            </a:r>
            <a:endParaRPr sz="3400"/>
          </a:p>
        </p:txBody>
      </p:sp>
      <p:sp>
        <p:nvSpPr>
          <p:cNvPr id="1186" name="Google Shape;1186;g2e8570397da_0_443"/>
          <p:cNvSpPr txBox="1"/>
          <p:nvPr/>
        </p:nvSpPr>
        <p:spPr>
          <a:xfrm>
            <a:off x="687704" y="1493307"/>
            <a:ext cx="3796800" cy="4011300"/>
          </a:xfrm>
          <a:prstGeom prst="rect">
            <a:avLst/>
          </a:prstGeom>
          <a:noFill/>
          <a:ln>
            <a:noFill/>
          </a:ln>
        </p:spPr>
        <p:txBody>
          <a:bodyPr spcFirstLastPara="1" wrap="square" lIns="0" tIns="47400" rIns="0" bIns="0" anchor="t" anchorCtr="0">
            <a:spAutoFit/>
          </a:bodyPr>
          <a:lstStyle/>
          <a:p>
            <a:pPr marL="190500" marR="850900" lvl="0" indent="-177800" algn="l" rtl="0">
              <a:lnSpc>
                <a:spcPct val="107857"/>
              </a:lnSpc>
              <a:spcBef>
                <a:spcPts val="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Trabajo de campo en  comunidades afectadas</a:t>
            </a:r>
            <a:endParaRPr sz="2200" b="0" i="0" u="none" strike="noStrike" cap="none">
              <a:solidFill>
                <a:srgbClr val="000000"/>
              </a:solidFill>
              <a:latin typeface="Tahoma"/>
              <a:ea typeface="Tahoma"/>
              <a:cs typeface="Tahoma"/>
              <a:sym typeface="Tahoma"/>
            </a:endParaRPr>
          </a:p>
          <a:p>
            <a:pPr marL="190500" marR="0" lvl="0" indent="-177800" algn="l" rtl="0">
              <a:lnSpc>
                <a:spcPct val="100000"/>
              </a:lnSpc>
              <a:spcBef>
                <a:spcPts val="50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Dos casos de estudio:</a:t>
            </a:r>
            <a:endParaRPr sz="2200" b="0" i="0" u="none" strike="noStrike" cap="none">
              <a:solidFill>
                <a:srgbClr val="000000"/>
              </a:solidFill>
              <a:latin typeface="Tahoma"/>
              <a:ea typeface="Tahoma"/>
              <a:cs typeface="Tahoma"/>
              <a:sym typeface="Tahoma"/>
            </a:endParaRPr>
          </a:p>
          <a:p>
            <a:pPr marL="546100" marR="0" lvl="1" indent="-184150" algn="l" rtl="0">
              <a:lnSpc>
                <a:spcPct val="100000"/>
              </a:lnSpc>
              <a:spcBef>
                <a:spcPts val="200"/>
              </a:spcBef>
              <a:spcAft>
                <a:spcPts val="0"/>
              </a:spcAft>
              <a:buClr>
                <a:srgbClr val="000000"/>
              </a:buClr>
              <a:buSzPts val="1900"/>
              <a:buFont typeface="Arial"/>
              <a:buChar char="•"/>
            </a:pPr>
            <a:r>
              <a:rPr lang="en-GB" sz="1900" b="0" i="0" u="none" strike="noStrike" cap="none">
                <a:solidFill>
                  <a:srgbClr val="000000"/>
                </a:solidFill>
                <a:latin typeface="Tahoma"/>
                <a:ea typeface="Tahoma"/>
                <a:cs typeface="Tahoma"/>
                <a:sym typeface="Tahoma"/>
              </a:rPr>
              <a:t>Departamento de Susques, Jujuy</a:t>
            </a:r>
            <a:endParaRPr sz="1900" b="0" i="0" u="none" strike="noStrike" cap="none">
              <a:solidFill>
                <a:srgbClr val="000000"/>
              </a:solidFill>
              <a:latin typeface="Tahoma"/>
              <a:ea typeface="Tahoma"/>
              <a:cs typeface="Tahoma"/>
              <a:sym typeface="Tahoma"/>
            </a:endParaRPr>
          </a:p>
          <a:p>
            <a:pPr marL="546100" marR="12700" lvl="1" indent="-184150" algn="l" rtl="0">
              <a:lnSpc>
                <a:spcPct val="107916"/>
              </a:lnSpc>
              <a:spcBef>
                <a:spcPts val="400"/>
              </a:spcBef>
              <a:spcAft>
                <a:spcPts val="0"/>
              </a:spcAft>
              <a:buClr>
                <a:srgbClr val="000000"/>
              </a:buClr>
              <a:buSzPts val="1900"/>
              <a:buFont typeface="Arial"/>
              <a:buChar char="•"/>
            </a:pPr>
            <a:r>
              <a:rPr lang="en-GB" sz="1900" b="0" i="0" u="none" strike="noStrike" cap="none">
                <a:solidFill>
                  <a:srgbClr val="000000"/>
                </a:solidFill>
                <a:latin typeface="Tahoma"/>
                <a:ea typeface="Tahoma"/>
                <a:cs typeface="Tahoma"/>
                <a:sym typeface="Tahoma"/>
              </a:rPr>
              <a:t>Departamento de Antofagasta de  la Sierra, Catamarca</a:t>
            </a:r>
            <a:endParaRPr sz="1900" b="0" i="0" u="none" strike="noStrike" cap="none">
              <a:solidFill>
                <a:srgbClr val="000000"/>
              </a:solidFill>
              <a:latin typeface="Tahoma"/>
              <a:ea typeface="Tahoma"/>
              <a:cs typeface="Tahoma"/>
              <a:sym typeface="Tahoma"/>
            </a:endParaRPr>
          </a:p>
          <a:p>
            <a:pPr marL="190500" marR="0" lvl="0" indent="-177800" algn="l" rtl="0">
              <a:lnSpc>
                <a:spcPct val="107857"/>
              </a:lnSpc>
              <a:spcBef>
                <a:spcPts val="80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Relevamiento de quejas y  demandas de las comunidades afectadas</a:t>
            </a:r>
            <a:endParaRPr sz="2200" b="0" i="0" u="none" strike="noStrike" cap="none">
              <a:solidFill>
                <a:srgbClr val="000000"/>
              </a:solidFill>
              <a:latin typeface="Tahoma"/>
              <a:ea typeface="Tahoma"/>
              <a:cs typeface="Tahoma"/>
              <a:sym typeface="Tahoma"/>
            </a:endParaRPr>
          </a:p>
        </p:txBody>
      </p:sp>
      <p:grpSp>
        <p:nvGrpSpPr>
          <p:cNvPr id="1187" name="Google Shape;1187;g2e8570397da_0_443"/>
          <p:cNvGrpSpPr/>
          <p:nvPr/>
        </p:nvGrpSpPr>
        <p:grpSpPr>
          <a:xfrm>
            <a:off x="5340096" y="0"/>
            <a:ext cx="3804190" cy="5714768"/>
            <a:chOff x="7120128" y="0"/>
            <a:chExt cx="5072253" cy="6857996"/>
          </a:xfrm>
        </p:grpSpPr>
        <p:pic>
          <p:nvPicPr>
            <p:cNvPr id="1188" name="Google Shape;1188;g2e8570397da_0_443"/>
            <p:cNvPicPr preferRelativeResize="0"/>
            <p:nvPr/>
          </p:nvPicPr>
          <p:blipFill rotWithShape="1">
            <a:blip r:embed="rId3">
              <a:alphaModFix/>
            </a:blip>
            <a:srcRect/>
            <a:stretch/>
          </p:blipFill>
          <p:spPr>
            <a:xfrm>
              <a:off x="7120128" y="0"/>
              <a:ext cx="5071873" cy="6857996"/>
            </a:xfrm>
            <a:prstGeom prst="rect">
              <a:avLst/>
            </a:prstGeom>
            <a:noFill/>
            <a:ln>
              <a:noFill/>
            </a:ln>
          </p:spPr>
        </p:pic>
        <p:sp>
          <p:nvSpPr>
            <p:cNvPr id="1189" name="Google Shape;1189;g2e8570397da_0_443"/>
            <p:cNvSpPr/>
            <p:nvPr/>
          </p:nvSpPr>
          <p:spPr>
            <a:xfrm>
              <a:off x="8449056" y="6534910"/>
              <a:ext cx="3743325" cy="307975"/>
            </a:xfrm>
            <a:custGeom>
              <a:avLst/>
              <a:gdLst/>
              <a:ahLst/>
              <a:cxnLst/>
              <a:rect l="l" t="t" r="r" b="b"/>
              <a:pathLst>
                <a:path w="3743325" h="307975" extrusionOk="0">
                  <a:moveTo>
                    <a:pt x="3742944" y="0"/>
                  </a:moveTo>
                  <a:lnTo>
                    <a:pt x="0" y="0"/>
                  </a:lnTo>
                  <a:lnTo>
                    <a:pt x="0" y="307848"/>
                  </a:lnTo>
                  <a:lnTo>
                    <a:pt x="3742944" y="307848"/>
                  </a:lnTo>
                  <a:lnTo>
                    <a:pt x="3742944" y="0"/>
                  </a:lnTo>
                  <a:close/>
                </a:path>
              </a:pathLst>
            </a:custGeom>
            <a:solidFill>
              <a:srgbClr val="FFFFFF">
                <a:alpha val="48627"/>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190" name="Google Shape;1190;g2e8570397da_0_443"/>
          <p:cNvSpPr txBox="1"/>
          <p:nvPr/>
        </p:nvSpPr>
        <p:spPr>
          <a:xfrm>
            <a:off x="6406324" y="5387170"/>
            <a:ext cx="2668500" cy="348600"/>
          </a:xfrm>
          <a:prstGeom prst="rect">
            <a:avLst/>
          </a:prstGeom>
          <a:noFill/>
          <a:ln>
            <a:noFill/>
          </a:ln>
        </p:spPr>
        <p:txBody>
          <a:bodyPr spcFirstLastPara="1" wrap="square" lIns="0" tIns="9875" rIns="0" bIns="0" anchor="t" anchorCtr="0">
            <a:spAutoFit/>
          </a:bodyPr>
          <a:lstStyle/>
          <a:p>
            <a:pPr marL="1270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Tahoma"/>
                <a:ea typeface="Tahoma"/>
                <a:cs typeface="Tahoma"/>
                <a:sym typeface="Tahoma"/>
              </a:rPr>
              <a:t>Antofalla, Antofagasta de la Sierra, Catamarca</a:t>
            </a:r>
            <a:endParaRPr sz="1100" b="0" i="0" u="none" strike="noStrike" cap="none">
              <a:solidFill>
                <a:srgbClr val="000000"/>
              </a:solidFill>
              <a:latin typeface="Tahoma"/>
              <a:ea typeface="Tahoma"/>
              <a:cs typeface="Tahoma"/>
              <a:sym typeface="Tahoma"/>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Shape 1194"/>
        <p:cNvGrpSpPr/>
        <p:nvPr/>
      </p:nvGrpSpPr>
      <p:grpSpPr>
        <a:xfrm>
          <a:off x="0" y="0"/>
          <a:ext cx="0" cy="0"/>
          <a:chOff x="0" y="0"/>
          <a:chExt cx="0" cy="0"/>
        </a:xfrm>
      </p:grpSpPr>
      <p:sp>
        <p:nvSpPr>
          <p:cNvPr id="1195" name="Google Shape;1195;g2e8570397da_0_452"/>
          <p:cNvSpPr txBox="1">
            <a:spLocks noGrp="1"/>
          </p:cNvSpPr>
          <p:nvPr>
            <p:ph type="title"/>
          </p:nvPr>
        </p:nvSpPr>
        <p:spPr>
          <a:xfrm>
            <a:off x="687704" y="252835"/>
            <a:ext cx="3808500" cy="1723200"/>
          </a:xfrm>
          <a:prstGeom prst="rect">
            <a:avLst/>
          </a:prstGeom>
          <a:noFill/>
          <a:ln>
            <a:noFill/>
          </a:ln>
        </p:spPr>
        <p:txBody>
          <a:bodyPr spcFirstLastPara="1" wrap="square" lIns="0" tIns="69150" rIns="0" bIns="0" anchor="t" anchorCtr="0">
            <a:spAutoFit/>
          </a:bodyPr>
          <a:lstStyle/>
          <a:p>
            <a:pPr marL="12700" marR="0" lvl="0" indent="0" algn="l" rtl="0">
              <a:lnSpc>
                <a:spcPct val="107954"/>
              </a:lnSpc>
              <a:spcBef>
                <a:spcPts val="0"/>
              </a:spcBef>
              <a:spcAft>
                <a:spcPts val="0"/>
              </a:spcAft>
              <a:buSzPts val="1400"/>
              <a:buNone/>
            </a:pPr>
            <a:r>
              <a:rPr lang="en-GB" sz="3400"/>
              <a:t>Distribución de costos  y beneficios</a:t>
            </a:r>
            <a:endParaRPr sz="3400"/>
          </a:p>
        </p:txBody>
      </p:sp>
      <p:sp>
        <p:nvSpPr>
          <p:cNvPr id="1196" name="Google Shape;1196;g2e8570397da_0_452"/>
          <p:cNvSpPr txBox="1"/>
          <p:nvPr/>
        </p:nvSpPr>
        <p:spPr>
          <a:xfrm>
            <a:off x="687704" y="2483908"/>
            <a:ext cx="3555300" cy="1181100"/>
          </a:xfrm>
          <a:prstGeom prst="rect">
            <a:avLst/>
          </a:prstGeom>
          <a:noFill/>
          <a:ln>
            <a:noFill/>
          </a:ln>
        </p:spPr>
        <p:txBody>
          <a:bodyPr spcFirstLastPara="1" wrap="square" lIns="0" tIns="47400" rIns="0" bIns="0" anchor="t" anchorCtr="0">
            <a:spAutoFit/>
          </a:bodyPr>
          <a:lstStyle/>
          <a:p>
            <a:pPr marL="190500" marR="0" lvl="0" indent="-177800" algn="l" rtl="0">
              <a:lnSpc>
                <a:spcPct val="107857"/>
              </a:lnSpc>
              <a:spcBef>
                <a:spcPts val="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Acceso limitado a derechos y servicios básicos</a:t>
            </a:r>
            <a:endParaRPr sz="2200" b="0" i="0" u="none" strike="noStrike" cap="none">
              <a:solidFill>
                <a:srgbClr val="000000"/>
              </a:solidFill>
              <a:latin typeface="Tahoma"/>
              <a:ea typeface="Tahoma"/>
              <a:cs typeface="Tahoma"/>
              <a:sym typeface="Tahoma"/>
            </a:endParaRPr>
          </a:p>
          <a:p>
            <a:pPr marL="190500" marR="0" lvl="0" indent="-177800" algn="l" rtl="0">
              <a:lnSpc>
                <a:spcPct val="100000"/>
              </a:lnSpc>
              <a:spcBef>
                <a:spcPts val="50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Degradación ambiental</a:t>
            </a:r>
            <a:endParaRPr sz="2200" b="0" i="0" u="none" strike="noStrike" cap="none">
              <a:solidFill>
                <a:srgbClr val="000000"/>
              </a:solidFill>
              <a:latin typeface="Tahoma"/>
              <a:ea typeface="Tahoma"/>
              <a:cs typeface="Tahoma"/>
              <a:sym typeface="Tahoma"/>
            </a:endParaRPr>
          </a:p>
        </p:txBody>
      </p:sp>
      <p:grpSp>
        <p:nvGrpSpPr>
          <p:cNvPr id="1197" name="Google Shape;1197;g2e8570397da_0_452"/>
          <p:cNvGrpSpPr/>
          <p:nvPr/>
        </p:nvGrpSpPr>
        <p:grpSpPr>
          <a:xfrm>
            <a:off x="5150357" y="0"/>
            <a:ext cx="3994023" cy="5714768"/>
            <a:chOff x="6867143" y="0"/>
            <a:chExt cx="5325364" cy="6857996"/>
          </a:xfrm>
        </p:grpSpPr>
        <p:pic>
          <p:nvPicPr>
            <p:cNvPr id="1198" name="Google Shape;1198;g2e8570397da_0_452"/>
            <p:cNvPicPr preferRelativeResize="0"/>
            <p:nvPr/>
          </p:nvPicPr>
          <p:blipFill rotWithShape="1">
            <a:blip r:embed="rId3">
              <a:alphaModFix/>
            </a:blip>
            <a:srcRect/>
            <a:stretch/>
          </p:blipFill>
          <p:spPr>
            <a:xfrm>
              <a:off x="6867143" y="0"/>
              <a:ext cx="5324855" cy="6857996"/>
            </a:xfrm>
            <a:prstGeom prst="rect">
              <a:avLst/>
            </a:prstGeom>
            <a:noFill/>
            <a:ln>
              <a:noFill/>
            </a:ln>
          </p:spPr>
        </p:pic>
        <p:sp>
          <p:nvSpPr>
            <p:cNvPr id="1199" name="Google Shape;1199;g2e8570397da_0_452"/>
            <p:cNvSpPr/>
            <p:nvPr/>
          </p:nvSpPr>
          <p:spPr>
            <a:xfrm>
              <a:off x="7196327" y="6534910"/>
              <a:ext cx="4996180" cy="307975"/>
            </a:xfrm>
            <a:custGeom>
              <a:avLst/>
              <a:gdLst/>
              <a:ahLst/>
              <a:cxnLst/>
              <a:rect l="l" t="t" r="r" b="b"/>
              <a:pathLst>
                <a:path w="4996180" h="307975" extrusionOk="0">
                  <a:moveTo>
                    <a:pt x="4995672" y="0"/>
                  </a:moveTo>
                  <a:lnTo>
                    <a:pt x="0" y="0"/>
                  </a:lnTo>
                  <a:lnTo>
                    <a:pt x="0" y="307848"/>
                  </a:lnTo>
                  <a:lnTo>
                    <a:pt x="4995672" y="307848"/>
                  </a:lnTo>
                  <a:lnTo>
                    <a:pt x="4995672" y="0"/>
                  </a:lnTo>
                  <a:close/>
                </a:path>
              </a:pathLst>
            </a:custGeom>
            <a:solidFill>
              <a:srgbClr val="FFFFFF">
                <a:alpha val="48627"/>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00" name="Google Shape;1200;g2e8570397da_0_452"/>
          <p:cNvSpPr txBox="1"/>
          <p:nvPr/>
        </p:nvSpPr>
        <p:spPr>
          <a:xfrm>
            <a:off x="5936552" y="5463370"/>
            <a:ext cx="2668500" cy="348600"/>
          </a:xfrm>
          <a:prstGeom prst="rect">
            <a:avLst/>
          </a:prstGeom>
          <a:noFill/>
          <a:ln>
            <a:noFill/>
          </a:ln>
        </p:spPr>
        <p:txBody>
          <a:bodyPr spcFirstLastPara="1" wrap="square" lIns="0" tIns="9875" rIns="0" bIns="0" anchor="t" anchorCtr="0">
            <a:spAutoFit/>
          </a:bodyPr>
          <a:lstStyle/>
          <a:p>
            <a:pPr marL="1270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Tahoma"/>
                <a:ea typeface="Tahoma"/>
                <a:cs typeface="Tahoma"/>
                <a:sym typeface="Tahoma"/>
              </a:rPr>
              <a:t>Antofalla, Antofagasta de la Sierra, Catamarca</a:t>
            </a:r>
            <a:endParaRPr sz="1100" b="0" i="0" u="none" strike="noStrike" cap="none">
              <a:solidFill>
                <a:srgbClr val="000000"/>
              </a:solidFill>
              <a:latin typeface="Tahoma"/>
              <a:ea typeface="Tahoma"/>
              <a:cs typeface="Tahoma"/>
              <a:sym typeface="Tahoma"/>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Shape 1204"/>
        <p:cNvGrpSpPr/>
        <p:nvPr/>
      </p:nvGrpSpPr>
      <p:grpSpPr>
        <a:xfrm>
          <a:off x="0" y="0"/>
          <a:ext cx="0" cy="0"/>
          <a:chOff x="0" y="0"/>
          <a:chExt cx="0" cy="0"/>
        </a:xfrm>
      </p:grpSpPr>
      <p:sp>
        <p:nvSpPr>
          <p:cNvPr id="1205" name="Google Shape;1205;g2e8570397da_0_461"/>
          <p:cNvSpPr txBox="1">
            <a:spLocks noGrp="1"/>
          </p:cNvSpPr>
          <p:nvPr>
            <p:ph type="title"/>
          </p:nvPr>
        </p:nvSpPr>
        <p:spPr>
          <a:xfrm>
            <a:off x="687704" y="252835"/>
            <a:ext cx="3808500" cy="1723200"/>
          </a:xfrm>
          <a:prstGeom prst="rect">
            <a:avLst/>
          </a:prstGeom>
          <a:noFill/>
          <a:ln>
            <a:noFill/>
          </a:ln>
        </p:spPr>
        <p:txBody>
          <a:bodyPr spcFirstLastPara="1" wrap="square" lIns="0" tIns="69150" rIns="0" bIns="0" anchor="t" anchorCtr="0">
            <a:spAutoFit/>
          </a:bodyPr>
          <a:lstStyle/>
          <a:p>
            <a:pPr marL="12700" marR="0" lvl="0" indent="0" algn="l" rtl="0">
              <a:lnSpc>
                <a:spcPct val="107954"/>
              </a:lnSpc>
              <a:spcBef>
                <a:spcPts val="0"/>
              </a:spcBef>
              <a:spcAft>
                <a:spcPts val="0"/>
              </a:spcAft>
              <a:buSzPts val="1400"/>
              <a:buNone/>
            </a:pPr>
            <a:r>
              <a:rPr lang="en-GB" sz="3400"/>
              <a:t>Distribución de costos  y beneficios</a:t>
            </a:r>
            <a:endParaRPr sz="3400"/>
          </a:p>
        </p:txBody>
      </p:sp>
      <p:sp>
        <p:nvSpPr>
          <p:cNvPr id="1206" name="Google Shape;1206;g2e8570397da_0_461"/>
          <p:cNvSpPr txBox="1"/>
          <p:nvPr/>
        </p:nvSpPr>
        <p:spPr>
          <a:xfrm>
            <a:off x="687704" y="2483907"/>
            <a:ext cx="3372900" cy="2379600"/>
          </a:xfrm>
          <a:prstGeom prst="rect">
            <a:avLst/>
          </a:prstGeom>
          <a:noFill/>
          <a:ln>
            <a:noFill/>
          </a:ln>
        </p:spPr>
        <p:txBody>
          <a:bodyPr spcFirstLastPara="1" wrap="square" lIns="0" tIns="47400" rIns="0" bIns="0" anchor="t" anchorCtr="0">
            <a:spAutoFit/>
          </a:bodyPr>
          <a:lstStyle/>
          <a:p>
            <a:pPr marL="190500" marR="533400" lvl="0" indent="-177800" algn="l" rtl="0">
              <a:lnSpc>
                <a:spcPct val="107857"/>
              </a:lnSpc>
              <a:spcBef>
                <a:spcPts val="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Condiciones de trabajo precarias</a:t>
            </a:r>
            <a:endParaRPr sz="2200" b="0" i="0" u="none" strike="noStrike" cap="none">
              <a:solidFill>
                <a:srgbClr val="000000"/>
              </a:solidFill>
              <a:latin typeface="Tahoma"/>
              <a:ea typeface="Tahoma"/>
              <a:cs typeface="Tahoma"/>
              <a:sym typeface="Tahoma"/>
            </a:endParaRPr>
          </a:p>
          <a:p>
            <a:pPr marL="190500" marR="0" lvl="0" indent="-177800" algn="l" rtl="0">
              <a:lnSpc>
                <a:spcPct val="107857"/>
              </a:lnSpc>
              <a:spcBef>
                <a:spcPts val="80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Distribución desigual de los  ingresos generados por la minería de litio</a:t>
            </a:r>
            <a:endParaRPr sz="2200" b="0" i="0" u="none" strike="noStrike" cap="none">
              <a:solidFill>
                <a:srgbClr val="000000"/>
              </a:solidFill>
              <a:latin typeface="Tahoma"/>
              <a:ea typeface="Tahoma"/>
              <a:cs typeface="Tahoma"/>
              <a:sym typeface="Tahoma"/>
            </a:endParaRPr>
          </a:p>
          <a:p>
            <a:pPr marL="190500" marR="0" lvl="0" indent="-177800" algn="l" rtl="0">
              <a:lnSpc>
                <a:spcPct val="100000"/>
              </a:lnSpc>
              <a:spcBef>
                <a:spcPts val="50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Desigualdad de género</a:t>
            </a:r>
            <a:endParaRPr sz="2200" b="0" i="0" u="none" strike="noStrike" cap="none">
              <a:solidFill>
                <a:srgbClr val="000000"/>
              </a:solidFill>
              <a:latin typeface="Tahoma"/>
              <a:ea typeface="Tahoma"/>
              <a:cs typeface="Tahoma"/>
              <a:sym typeface="Tahoma"/>
            </a:endParaRPr>
          </a:p>
        </p:txBody>
      </p:sp>
      <p:grpSp>
        <p:nvGrpSpPr>
          <p:cNvPr id="1207" name="Google Shape;1207;g2e8570397da_0_461"/>
          <p:cNvGrpSpPr/>
          <p:nvPr/>
        </p:nvGrpSpPr>
        <p:grpSpPr>
          <a:xfrm>
            <a:off x="5173217" y="0"/>
            <a:ext cx="3971164" cy="5714769"/>
            <a:chOff x="6897623" y="0"/>
            <a:chExt cx="5294885" cy="6857997"/>
          </a:xfrm>
        </p:grpSpPr>
        <p:pic>
          <p:nvPicPr>
            <p:cNvPr id="1208" name="Google Shape;1208;g2e8570397da_0_461"/>
            <p:cNvPicPr preferRelativeResize="0"/>
            <p:nvPr/>
          </p:nvPicPr>
          <p:blipFill rotWithShape="1">
            <a:blip r:embed="rId3">
              <a:alphaModFix/>
            </a:blip>
            <a:srcRect/>
            <a:stretch/>
          </p:blipFill>
          <p:spPr>
            <a:xfrm>
              <a:off x="6897623" y="0"/>
              <a:ext cx="5294375" cy="6857997"/>
            </a:xfrm>
            <a:prstGeom prst="rect">
              <a:avLst/>
            </a:prstGeom>
            <a:noFill/>
            <a:ln>
              <a:noFill/>
            </a:ln>
          </p:spPr>
        </p:pic>
        <p:sp>
          <p:nvSpPr>
            <p:cNvPr id="1209" name="Google Shape;1209;g2e8570397da_0_461"/>
            <p:cNvSpPr/>
            <p:nvPr/>
          </p:nvSpPr>
          <p:spPr>
            <a:xfrm>
              <a:off x="10236708" y="6534910"/>
              <a:ext cx="1955800" cy="307975"/>
            </a:xfrm>
            <a:custGeom>
              <a:avLst/>
              <a:gdLst/>
              <a:ahLst/>
              <a:cxnLst/>
              <a:rect l="l" t="t" r="r" b="b"/>
              <a:pathLst>
                <a:path w="1955800" h="307975" extrusionOk="0">
                  <a:moveTo>
                    <a:pt x="1955292" y="0"/>
                  </a:moveTo>
                  <a:lnTo>
                    <a:pt x="0" y="0"/>
                  </a:lnTo>
                  <a:lnTo>
                    <a:pt x="0" y="307848"/>
                  </a:lnTo>
                  <a:lnTo>
                    <a:pt x="1955292" y="307848"/>
                  </a:lnTo>
                  <a:lnTo>
                    <a:pt x="1955292" y="0"/>
                  </a:lnTo>
                  <a:close/>
                </a:path>
              </a:pathLst>
            </a:custGeom>
            <a:solidFill>
              <a:srgbClr val="FFFFFF">
                <a:alpha val="48627"/>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10" name="Google Shape;1210;g2e8570397da_0_461"/>
          <p:cNvSpPr txBox="1"/>
          <p:nvPr/>
        </p:nvSpPr>
        <p:spPr>
          <a:xfrm>
            <a:off x="7768589" y="5387170"/>
            <a:ext cx="1285500" cy="348600"/>
          </a:xfrm>
          <a:prstGeom prst="rect">
            <a:avLst/>
          </a:prstGeom>
          <a:noFill/>
          <a:ln>
            <a:noFill/>
          </a:ln>
        </p:spPr>
        <p:txBody>
          <a:bodyPr spcFirstLastPara="1" wrap="square" lIns="0" tIns="9875" rIns="0" bIns="0" anchor="t" anchorCtr="0">
            <a:spAutoFit/>
          </a:bodyPr>
          <a:lstStyle/>
          <a:p>
            <a:pPr marL="1270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Tahoma"/>
                <a:ea typeface="Tahoma"/>
                <a:cs typeface="Tahoma"/>
                <a:sym typeface="Tahoma"/>
              </a:rPr>
              <a:t>Catua, Susques, Jujuy</a:t>
            </a:r>
            <a:endParaRPr sz="1100" b="0" i="0" u="none" strike="noStrike" cap="none">
              <a:solidFill>
                <a:srgbClr val="000000"/>
              </a:solidFill>
              <a:latin typeface="Tahoma"/>
              <a:ea typeface="Tahoma"/>
              <a:cs typeface="Tahoma"/>
              <a:sym typeface="Tahoma"/>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Shape 1214"/>
        <p:cNvGrpSpPr/>
        <p:nvPr/>
      </p:nvGrpSpPr>
      <p:grpSpPr>
        <a:xfrm>
          <a:off x="0" y="0"/>
          <a:ext cx="0" cy="0"/>
          <a:chOff x="0" y="0"/>
          <a:chExt cx="0" cy="0"/>
        </a:xfrm>
      </p:grpSpPr>
      <p:sp>
        <p:nvSpPr>
          <p:cNvPr id="1215" name="Google Shape;1215;g2e8570397da_0_470"/>
          <p:cNvSpPr txBox="1">
            <a:spLocks noGrp="1"/>
          </p:cNvSpPr>
          <p:nvPr>
            <p:ph type="title"/>
          </p:nvPr>
        </p:nvSpPr>
        <p:spPr>
          <a:xfrm>
            <a:off x="687704" y="252835"/>
            <a:ext cx="3318000" cy="1723200"/>
          </a:xfrm>
          <a:prstGeom prst="rect">
            <a:avLst/>
          </a:prstGeom>
          <a:noFill/>
          <a:ln>
            <a:noFill/>
          </a:ln>
        </p:spPr>
        <p:txBody>
          <a:bodyPr spcFirstLastPara="1" wrap="square" lIns="0" tIns="69150" rIns="0" bIns="0" anchor="t" anchorCtr="0">
            <a:spAutoFit/>
          </a:bodyPr>
          <a:lstStyle/>
          <a:p>
            <a:pPr marL="12700" marR="0" lvl="0" indent="0" algn="l" rtl="0">
              <a:lnSpc>
                <a:spcPct val="107954"/>
              </a:lnSpc>
              <a:spcBef>
                <a:spcPts val="0"/>
              </a:spcBef>
              <a:spcAft>
                <a:spcPts val="0"/>
              </a:spcAft>
              <a:buSzPts val="1400"/>
              <a:buNone/>
            </a:pPr>
            <a:r>
              <a:rPr lang="en-GB" sz="3400"/>
              <a:t>Participación en la  toma de decisiones</a:t>
            </a:r>
            <a:endParaRPr sz="3400"/>
          </a:p>
        </p:txBody>
      </p:sp>
      <p:sp>
        <p:nvSpPr>
          <p:cNvPr id="1216" name="Google Shape;1216;g2e8570397da_0_470"/>
          <p:cNvSpPr txBox="1"/>
          <p:nvPr/>
        </p:nvSpPr>
        <p:spPr>
          <a:xfrm>
            <a:off x="687704" y="2490064"/>
            <a:ext cx="3762900" cy="2394600"/>
          </a:xfrm>
          <a:prstGeom prst="rect">
            <a:avLst/>
          </a:prstGeom>
          <a:noFill/>
          <a:ln>
            <a:noFill/>
          </a:ln>
        </p:spPr>
        <p:txBody>
          <a:bodyPr spcFirstLastPara="1" wrap="square" lIns="0" tIns="74575" rIns="0" bIns="0" anchor="t" anchorCtr="0">
            <a:spAutoFit/>
          </a:bodyPr>
          <a:lstStyle/>
          <a:p>
            <a:pPr marL="190500" marR="0" lvl="0" indent="-177800" algn="l" rtl="0">
              <a:lnSpc>
                <a:spcPct val="100000"/>
              </a:lnSpc>
              <a:spcBef>
                <a:spcPts val="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Límites a la participación local</a:t>
            </a:r>
            <a:endParaRPr sz="2200" b="0" i="0" u="none" strike="noStrike" cap="none">
              <a:solidFill>
                <a:srgbClr val="000000"/>
              </a:solidFill>
              <a:latin typeface="Tahoma"/>
              <a:ea typeface="Tahoma"/>
              <a:cs typeface="Tahoma"/>
              <a:sym typeface="Tahoma"/>
            </a:endParaRPr>
          </a:p>
          <a:p>
            <a:pPr marL="190500" marR="0" lvl="0" indent="-177800" algn="l" rtl="0">
              <a:lnSpc>
                <a:spcPct val="108214"/>
              </a:lnSpc>
              <a:spcBef>
                <a:spcPts val="80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Falta de consulta previa, libre e informada</a:t>
            </a:r>
            <a:endParaRPr sz="2200" b="0" i="0" u="none" strike="noStrike" cap="none">
              <a:solidFill>
                <a:srgbClr val="000000"/>
              </a:solidFill>
              <a:latin typeface="Tahoma"/>
              <a:ea typeface="Tahoma"/>
              <a:cs typeface="Tahoma"/>
              <a:sym typeface="Tahoma"/>
            </a:endParaRPr>
          </a:p>
          <a:p>
            <a:pPr marL="190500" marR="774700" lvl="0" indent="-177800" algn="l" rtl="0">
              <a:lnSpc>
                <a:spcPct val="107857"/>
              </a:lnSpc>
              <a:spcBef>
                <a:spcPts val="80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Procesos de consulta no vinculantes</a:t>
            </a:r>
            <a:endParaRPr sz="2200" b="0" i="0" u="none" strike="noStrike" cap="none">
              <a:solidFill>
                <a:srgbClr val="000000"/>
              </a:solidFill>
              <a:latin typeface="Tahoma"/>
              <a:ea typeface="Tahoma"/>
              <a:cs typeface="Tahoma"/>
              <a:sym typeface="Tahoma"/>
            </a:endParaRPr>
          </a:p>
        </p:txBody>
      </p:sp>
      <p:grpSp>
        <p:nvGrpSpPr>
          <p:cNvPr id="1217" name="Google Shape;1217;g2e8570397da_0_470"/>
          <p:cNvGrpSpPr/>
          <p:nvPr/>
        </p:nvGrpSpPr>
        <p:grpSpPr>
          <a:xfrm>
            <a:off x="5090921" y="0"/>
            <a:ext cx="4053173" cy="5714769"/>
            <a:chOff x="6787895" y="0"/>
            <a:chExt cx="5404230" cy="6857997"/>
          </a:xfrm>
        </p:grpSpPr>
        <p:pic>
          <p:nvPicPr>
            <p:cNvPr id="1218" name="Google Shape;1218;g2e8570397da_0_470"/>
            <p:cNvPicPr preferRelativeResize="0"/>
            <p:nvPr/>
          </p:nvPicPr>
          <p:blipFill rotWithShape="1">
            <a:blip r:embed="rId3">
              <a:alphaModFix/>
            </a:blip>
            <a:srcRect/>
            <a:stretch/>
          </p:blipFill>
          <p:spPr>
            <a:xfrm>
              <a:off x="6787895" y="0"/>
              <a:ext cx="5404104" cy="6857997"/>
            </a:xfrm>
            <a:prstGeom prst="rect">
              <a:avLst/>
            </a:prstGeom>
            <a:noFill/>
            <a:ln>
              <a:noFill/>
            </a:ln>
          </p:spPr>
        </p:pic>
        <p:sp>
          <p:nvSpPr>
            <p:cNvPr id="1219" name="Google Shape;1219;g2e8570397da_0_470"/>
            <p:cNvSpPr/>
            <p:nvPr/>
          </p:nvSpPr>
          <p:spPr>
            <a:xfrm>
              <a:off x="9118091" y="6534910"/>
              <a:ext cx="3074034" cy="307975"/>
            </a:xfrm>
            <a:custGeom>
              <a:avLst/>
              <a:gdLst/>
              <a:ahLst/>
              <a:cxnLst/>
              <a:rect l="l" t="t" r="r" b="b"/>
              <a:pathLst>
                <a:path w="3074034" h="307975" extrusionOk="0">
                  <a:moveTo>
                    <a:pt x="3073907" y="0"/>
                  </a:moveTo>
                  <a:lnTo>
                    <a:pt x="0" y="0"/>
                  </a:lnTo>
                  <a:lnTo>
                    <a:pt x="0" y="307848"/>
                  </a:lnTo>
                  <a:lnTo>
                    <a:pt x="3073907" y="307848"/>
                  </a:lnTo>
                  <a:lnTo>
                    <a:pt x="3073907" y="0"/>
                  </a:lnTo>
                  <a:close/>
                </a:path>
              </a:pathLst>
            </a:custGeom>
            <a:solidFill>
              <a:srgbClr val="FFFFFF">
                <a:alpha val="48627"/>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20" name="Google Shape;1220;g2e8570397da_0_470"/>
          <p:cNvSpPr txBox="1"/>
          <p:nvPr/>
        </p:nvSpPr>
        <p:spPr>
          <a:xfrm>
            <a:off x="6949726" y="5387170"/>
            <a:ext cx="2084700" cy="348600"/>
          </a:xfrm>
          <a:prstGeom prst="rect">
            <a:avLst/>
          </a:prstGeom>
          <a:noFill/>
          <a:ln>
            <a:noFill/>
          </a:ln>
        </p:spPr>
        <p:txBody>
          <a:bodyPr spcFirstLastPara="1" wrap="square" lIns="0" tIns="9875" rIns="0" bIns="0" anchor="t" anchorCtr="0">
            <a:spAutoFit/>
          </a:bodyPr>
          <a:lstStyle/>
          <a:p>
            <a:pPr marL="1270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Tahoma"/>
                <a:ea typeface="Tahoma"/>
                <a:cs typeface="Tahoma"/>
                <a:sym typeface="Tahoma"/>
              </a:rPr>
              <a:t>Antofagasta de la Sierra, Catamarca</a:t>
            </a:r>
            <a:endParaRPr sz="1100" b="0" i="0" u="none" strike="noStrike" cap="none">
              <a:solidFill>
                <a:srgbClr val="000000"/>
              </a:solidFill>
              <a:latin typeface="Tahoma"/>
              <a:ea typeface="Tahoma"/>
              <a:cs typeface="Tahoma"/>
              <a:sym typeface="Tahoma"/>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Shape 1224"/>
        <p:cNvGrpSpPr/>
        <p:nvPr/>
      </p:nvGrpSpPr>
      <p:grpSpPr>
        <a:xfrm>
          <a:off x="0" y="0"/>
          <a:ext cx="0" cy="0"/>
          <a:chOff x="0" y="0"/>
          <a:chExt cx="0" cy="0"/>
        </a:xfrm>
      </p:grpSpPr>
      <p:sp>
        <p:nvSpPr>
          <p:cNvPr id="1225" name="Google Shape;1225;g2e8570397da_0_479"/>
          <p:cNvSpPr txBox="1">
            <a:spLocks noGrp="1"/>
          </p:cNvSpPr>
          <p:nvPr>
            <p:ph type="title"/>
          </p:nvPr>
        </p:nvSpPr>
        <p:spPr>
          <a:xfrm>
            <a:off x="687704" y="252835"/>
            <a:ext cx="4075800" cy="1158300"/>
          </a:xfrm>
          <a:prstGeom prst="rect">
            <a:avLst/>
          </a:prstGeom>
          <a:noFill/>
          <a:ln>
            <a:noFill/>
          </a:ln>
        </p:spPr>
        <p:txBody>
          <a:bodyPr spcFirstLastPara="1" wrap="square" lIns="0" tIns="69150" rIns="0" bIns="0" anchor="t" anchorCtr="0">
            <a:spAutoFit/>
          </a:bodyPr>
          <a:lstStyle/>
          <a:p>
            <a:pPr marL="12700" marR="0" lvl="0" indent="0" algn="l" rtl="0">
              <a:lnSpc>
                <a:spcPct val="107954"/>
              </a:lnSpc>
              <a:spcBef>
                <a:spcPts val="0"/>
              </a:spcBef>
              <a:spcAft>
                <a:spcPts val="0"/>
              </a:spcAft>
              <a:buSzPts val="1400"/>
              <a:buNone/>
            </a:pPr>
            <a:r>
              <a:rPr lang="en-GB" sz="3400"/>
              <a:t>Participación en la toma  de decisiones</a:t>
            </a:r>
            <a:endParaRPr sz="3400"/>
          </a:p>
        </p:txBody>
      </p:sp>
      <p:sp>
        <p:nvSpPr>
          <p:cNvPr id="1226" name="Google Shape;1226;g2e8570397da_0_479"/>
          <p:cNvSpPr txBox="1"/>
          <p:nvPr/>
        </p:nvSpPr>
        <p:spPr>
          <a:xfrm>
            <a:off x="687704" y="1874308"/>
            <a:ext cx="3951900" cy="1181100"/>
          </a:xfrm>
          <a:prstGeom prst="rect">
            <a:avLst/>
          </a:prstGeom>
          <a:noFill/>
          <a:ln>
            <a:noFill/>
          </a:ln>
        </p:spPr>
        <p:txBody>
          <a:bodyPr spcFirstLastPara="1" wrap="square" lIns="0" tIns="47400" rIns="0" bIns="0" anchor="t" anchorCtr="0">
            <a:spAutoFit/>
          </a:bodyPr>
          <a:lstStyle/>
          <a:p>
            <a:pPr marL="190500" marR="0" lvl="0" indent="-177800" algn="l" rtl="0">
              <a:lnSpc>
                <a:spcPct val="107857"/>
              </a:lnSpc>
              <a:spcBef>
                <a:spcPts val="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Acceso limitado a la información ambiental</a:t>
            </a:r>
            <a:endParaRPr sz="2200" b="0" i="0" u="none" strike="noStrike" cap="none">
              <a:solidFill>
                <a:srgbClr val="000000"/>
              </a:solidFill>
              <a:latin typeface="Tahoma"/>
              <a:ea typeface="Tahoma"/>
              <a:cs typeface="Tahoma"/>
              <a:sym typeface="Tahoma"/>
            </a:endParaRPr>
          </a:p>
          <a:p>
            <a:pPr marL="190500" marR="0" lvl="0" indent="-177800" algn="l" rtl="0">
              <a:lnSpc>
                <a:spcPct val="100000"/>
              </a:lnSpc>
              <a:spcBef>
                <a:spcPts val="50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Casos de corrupción</a:t>
            </a:r>
            <a:endParaRPr sz="2200" b="0" i="0" u="none" strike="noStrike" cap="none">
              <a:solidFill>
                <a:srgbClr val="000000"/>
              </a:solidFill>
              <a:latin typeface="Tahoma"/>
              <a:ea typeface="Tahoma"/>
              <a:cs typeface="Tahoma"/>
              <a:sym typeface="Tahoma"/>
            </a:endParaRPr>
          </a:p>
        </p:txBody>
      </p:sp>
      <p:grpSp>
        <p:nvGrpSpPr>
          <p:cNvPr id="1227" name="Google Shape;1227;g2e8570397da_0_479"/>
          <p:cNvGrpSpPr/>
          <p:nvPr/>
        </p:nvGrpSpPr>
        <p:grpSpPr>
          <a:xfrm>
            <a:off x="5130926" y="0"/>
            <a:ext cx="4013359" cy="5714769"/>
            <a:chOff x="6841235" y="0"/>
            <a:chExt cx="5351145" cy="6857997"/>
          </a:xfrm>
        </p:grpSpPr>
        <p:pic>
          <p:nvPicPr>
            <p:cNvPr id="1228" name="Google Shape;1228;g2e8570397da_0_479"/>
            <p:cNvPicPr preferRelativeResize="0"/>
            <p:nvPr/>
          </p:nvPicPr>
          <p:blipFill rotWithShape="1">
            <a:blip r:embed="rId3">
              <a:alphaModFix/>
            </a:blip>
            <a:srcRect/>
            <a:stretch/>
          </p:blipFill>
          <p:spPr>
            <a:xfrm>
              <a:off x="6841235" y="0"/>
              <a:ext cx="5350765" cy="6857997"/>
            </a:xfrm>
            <a:prstGeom prst="rect">
              <a:avLst/>
            </a:prstGeom>
            <a:noFill/>
            <a:ln>
              <a:noFill/>
            </a:ln>
          </p:spPr>
        </p:pic>
        <p:sp>
          <p:nvSpPr>
            <p:cNvPr id="1229" name="Google Shape;1229;g2e8570397da_0_479"/>
            <p:cNvSpPr/>
            <p:nvPr/>
          </p:nvSpPr>
          <p:spPr>
            <a:xfrm>
              <a:off x="7306055" y="6534910"/>
              <a:ext cx="4886325" cy="307975"/>
            </a:xfrm>
            <a:custGeom>
              <a:avLst/>
              <a:gdLst/>
              <a:ahLst/>
              <a:cxnLst/>
              <a:rect l="l" t="t" r="r" b="b"/>
              <a:pathLst>
                <a:path w="4886325" h="307975" extrusionOk="0">
                  <a:moveTo>
                    <a:pt x="4885944" y="0"/>
                  </a:moveTo>
                  <a:lnTo>
                    <a:pt x="0" y="0"/>
                  </a:lnTo>
                  <a:lnTo>
                    <a:pt x="0" y="307848"/>
                  </a:lnTo>
                  <a:lnTo>
                    <a:pt x="4885944" y="307848"/>
                  </a:lnTo>
                  <a:lnTo>
                    <a:pt x="4885944" y="0"/>
                  </a:lnTo>
                  <a:close/>
                </a:path>
              </a:pathLst>
            </a:custGeom>
            <a:solidFill>
              <a:srgbClr val="FFFFFF">
                <a:alpha val="48627"/>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30" name="Google Shape;1230;g2e8570397da_0_479"/>
          <p:cNvSpPr txBox="1"/>
          <p:nvPr/>
        </p:nvSpPr>
        <p:spPr>
          <a:xfrm>
            <a:off x="5563933" y="5387170"/>
            <a:ext cx="3495600" cy="348600"/>
          </a:xfrm>
          <a:prstGeom prst="rect">
            <a:avLst/>
          </a:prstGeom>
          <a:noFill/>
          <a:ln>
            <a:noFill/>
          </a:ln>
        </p:spPr>
        <p:txBody>
          <a:bodyPr spcFirstLastPara="1" wrap="square" lIns="0" tIns="9875" rIns="0" bIns="0" anchor="t" anchorCtr="0">
            <a:spAutoFit/>
          </a:bodyPr>
          <a:lstStyle/>
          <a:p>
            <a:pPr marL="1270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Tahoma"/>
                <a:ea typeface="Tahoma"/>
                <a:cs typeface="Tahoma"/>
                <a:sym typeface="Tahoma"/>
              </a:rPr>
              <a:t>Secretaría de Minería e Hidrocarburos, San Salvador de Jujuy</a:t>
            </a:r>
            <a:endParaRPr sz="1100" b="0" i="0" u="none" strike="noStrike" cap="none">
              <a:solidFill>
                <a:srgbClr val="000000"/>
              </a:solidFill>
              <a:latin typeface="Tahoma"/>
              <a:ea typeface="Tahoma"/>
              <a:cs typeface="Tahoma"/>
              <a:sym typeface="Tahoma"/>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Shape 1234"/>
        <p:cNvGrpSpPr/>
        <p:nvPr/>
      </p:nvGrpSpPr>
      <p:grpSpPr>
        <a:xfrm>
          <a:off x="0" y="0"/>
          <a:ext cx="0" cy="0"/>
          <a:chOff x="0" y="0"/>
          <a:chExt cx="0" cy="0"/>
        </a:xfrm>
      </p:grpSpPr>
      <p:sp>
        <p:nvSpPr>
          <p:cNvPr id="1235" name="Google Shape;1235;g2e8570397da_0_488"/>
          <p:cNvSpPr txBox="1">
            <a:spLocks noGrp="1"/>
          </p:cNvSpPr>
          <p:nvPr>
            <p:ph type="title"/>
          </p:nvPr>
        </p:nvSpPr>
        <p:spPr>
          <a:xfrm>
            <a:off x="687704" y="252835"/>
            <a:ext cx="3694200" cy="1158300"/>
          </a:xfrm>
          <a:prstGeom prst="rect">
            <a:avLst/>
          </a:prstGeom>
          <a:noFill/>
          <a:ln>
            <a:noFill/>
          </a:ln>
        </p:spPr>
        <p:txBody>
          <a:bodyPr spcFirstLastPara="1" wrap="square" lIns="0" tIns="69150" rIns="0" bIns="0" anchor="t" anchorCtr="0">
            <a:spAutoFit/>
          </a:bodyPr>
          <a:lstStyle/>
          <a:p>
            <a:pPr marL="12700" marR="0" lvl="0" indent="0" algn="l" rtl="0">
              <a:lnSpc>
                <a:spcPct val="107954"/>
              </a:lnSpc>
              <a:spcBef>
                <a:spcPts val="0"/>
              </a:spcBef>
              <a:spcAft>
                <a:spcPts val="0"/>
              </a:spcAft>
              <a:buSzPts val="1400"/>
              <a:buNone/>
            </a:pPr>
            <a:r>
              <a:rPr lang="en-GB" sz="3400"/>
              <a:t>Reconocimiento de la  cultura local</a:t>
            </a:r>
            <a:endParaRPr sz="3400"/>
          </a:p>
        </p:txBody>
      </p:sp>
      <p:sp>
        <p:nvSpPr>
          <p:cNvPr id="1236" name="Google Shape;1236;g2e8570397da_0_488"/>
          <p:cNvSpPr txBox="1"/>
          <p:nvPr/>
        </p:nvSpPr>
        <p:spPr>
          <a:xfrm>
            <a:off x="611504" y="1874308"/>
            <a:ext cx="3732000" cy="1116900"/>
          </a:xfrm>
          <a:prstGeom prst="rect">
            <a:avLst/>
          </a:prstGeom>
          <a:noFill/>
          <a:ln>
            <a:noFill/>
          </a:ln>
        </p:spPr>
        <p:txBody>
          <a:bodyPr spcFirstLastPara="1" wrap="square" lIns="0" tIns="47400" rIns="0" bIns="0" anchor="t" anchorCtr="0">
            <a:spAutoFit/>
          </a:bodyPr>
          <a:lstStyle/>
          <a:p>
            <a:pPr marL="190500" marR="0" lvl="0" indent="-177800" algn="l" rtl="0">
              <a:lnSpc>
                <a:spcPct val="107857"/>
              </a:lnSpc>
              <a:spcBef>
                <a:spcPts val="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Falta de reconocimiento de los proyectos de vida de los  habitantes locales</a:t>
            </a:r>
            <a:endParaRPr sz="2200" b="0" i="0" u="none" strike="noStrike" cap="none">
              <a:solidFill>
                <a:srgbClr val="000000"/>
              </a:solidFill>
              <a:latin typeface="Tahoma"/>
              <a:ea typeface="Tahoma"/>
              <a:cs typeface="Tahoma"/>
              <a:sym typeface="Tahoma"/>
            </a:endParaRPr>
          </a:p>
        </p:txBody>
      </p:sp>
      <p:grpSp>
        <p:nvGrpSpPr>
          <p:cNvPr id="1237" name="Google Shape;1237;g2e8570397da_0_488"/>
          <p:cNvGrpSpPr/>
          <p:nvPr/>
        </p:nvGrpSpPr>
        <p:grpSpPr>
          <a:xfrm>
            <a:off x="5009769" y="0"/>
            <a:ext cx="4134611" cy="5714769"/>
            <a:chOff x="6679692" y="0"/>
            <a:chExt cx="5512815" cy="6857997"/>
          </a:xfrm>
        </p:grpSpPr>
        <p:pic>
          <p:nvPicPr>
            <p:cNvPr id="1238" name="Google Shape;1238;g2e8570397da_0_488"/>
            <p:cNvPicPr preferRelativeResize="0"/>
            <p:nvPr/>
          </p:nvPicPr>
          <p:blipFill rotWithShape="1">
            <a:blip r:embed="rId3">
              <a:alphaModFix/>
            </a:blip>
            <a:srcRect/>
            <a:stretch/>
          </p:blipFill>
          <p:spPr>
            <a:xfrm>
              <a:off x="6679692" y="0"/>
              <a:ext cx="5512307" cy="6857997"/>
            </a:xfrm>
            <a:prstGeom prst="rect">
              <a:avLst/>
            </a:prstGeom>
            <a:noFill/>
            <a:ln>
              <a:noFill/>
            </a:ln>
          </p:spPr>
        </p:pic>
        <p:sp>
          <p:nvSpPr>
            <p:cNvPr id="1239" name="Google Shape;1239;g2e8570397da_0_488"/>
            <p:cNvSpPr/>
            <p:nvPr/>
          </p:nvSpPr>
          <p:spPr>
            <a:xfrm>
              <a:off x="9177528" y="6534910"/>
              <a:ext cx="3014979" cy="307975"/>
            </a:xfrm>
            <a:custGeom>
              <a:avLst/>
              <a:gdLst/>
              <a:ahLst/>
              <a:cxnLst/>
              <a:rect l="l" t="t" r="r" b="b"/>
              <a:pathLst>
                <a:path w="3014979" h="307975" extrusionOk="0">
                  <a:moveTo>
                    <a:pt x="3014472" y="0"/>
                  </a:moveTo>
                  <a:lnTo>
                    <a:pt x="0" y="0"/>
                  </a:lnTo>
                  <a:lnTo>
                    <a:pt x="0" y="307848"/>
                  </a:lnTo>
                  <a:lnTo>
                    <a:pt x="3014472" y="307848"/>
                  </a:lnTo>
                  <a:lnTo>
                    <a:pt x="3014472" y="0"/>
                  </a:lnTo>
                  <a:close/>
                </a:path>
              </a:pathLst>
            </a:custGeom>
            <a:solidFill>
              <a:srgbClr val="FFFFFF">
                <a:alpha val="48627"/>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40" name="Google Shape;1240;g2e8570397da_0_488"/>
          <p:cNvSpPr txBox="1"/>
          <p:nvPr/>
        </p:nvSpPr>
        <p:spPr>
          <a:xfrm>
            <a:off x="6972109" y="5463370"/>
            <a:ext cx="2084700" cy="348600"/>
          </a:xfrm>
          <a:prstGeom prst="rect">
            <a:avLst/>
          </a:prstGeom>
          <a:noFill/>
          <a:ln>
            <a:noFill/>
          </a:ln>
        </p:spPr>
        <p:txBody>
          <a:bodyPr spcFirstLastPara="1" wrap="square" lIns="0" tIns="9875" rIns="0" bIns="0" anchor="t" anchorCtr="0">
            <a:spAutoFit/>
          </a:bodyPr>
          <a:lstStyle/>
          <a:p>
            <a:pPr marL="1270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Tahoma"/>
                <a:ea typeface="Tahoma"/>
                <a:cs typeface="Tahoma"/>
                <a:sym typeface="Tahoma"/>
              </a:rPr>
              <a:t>Antofagasta de la Sierra, Catamarca</a:t>
            </a:r>
            <a:endParaRPr sz="1100" b="0" i="0" u="none" strike="noStrike" cap="none">
              <a:solidFill>
                <a:srgbClr val="000000"/>
              </a:solidFill>
              <a:latin typeface="Tahoma"/>
              <a:ea typeface="Tahoma"/>
              <a:cs typeface="Tahoma"/>
              <a:sym typeface="Tahom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Shape 1244"/>
        <p:cNvGrpSpPr/>
        <p:nvPr/>
      </p:nvGrpSpPr>
      <p:grpSpPr>
        <a:xfrm>
          <a:off x="0" y="0"/>
          <a:ext cx="0" cy="0"/>
          <a:chOff x="0" y="0"/>
          <a:chExt cx="0" cy="0"/>
        </a:xfrm>
      </p:grpSpPr>
      <p:sp>
        <p:nvSpPr>
          <p:cNvPr id="1245" name="Google Shape;1245;g2e8570397da_0_497"/>
          <p:cNvSpPr txBox="1">
            <a:spLocks noGrp="1"/>
          </p:cNvSpPr>
          <p:nvPr>
            <p:ph type="title"/>
          </p:nvPr>
        </p:nvSpPr>
        <p:spPr>
          <a:xfrm>
            <a:off x="687704" y="252835"/>
            <a:ext cx="3694200" cy="1158300"/>
          </a:xfrm>
          <a:prstGeom prst="rect">
            <a:avLst/>
          </a:prstGeom>
          <a:noFill/>
          <a:ln>
            <a:noFill/>
          </a:ln>
        </p:spPr>
        <p:txBody>
          <a:bodyPr spcFirstLastPara="1" wrap="square" lIns="0" tIns="69150" rIns="0" bIns="0" anchor="t" anchorCtr="0">
            <a:spAutoFit/>
          </a:bodyPr>
          <a:lstStyle/>
          <a:p>
            <a:pPr marL="12700" marR="0" lvl="0" indent="0" algn="l" rtl="0">
              <a:lnSpc>
                <a:spcPct val="107954"/>
              </a:lnSpc>
              <a:spcBef>
                <a:spcPts val="0"/>
              </a:spcBef>
              <a:spcAft>
                <a:spcPts val="0"/>
              </a:spcAft>
              <a:buSzPts val="1400"/>
              <a:buNone/>
            </a:pPr>
            <a:r>
              <a:rPr lang="en-GB" sz="3400"/>
              <a:t>Reconocimiento de la  cultura local</a:t>
            </a:r>
            <a:endParaRPr sz="3400"/>
          </a:p>
        </p:txBody>
      </p:sp>
      <p:sp>
        <p:nvSpPr>
          <p:cNvPr id="1246" name="Google Shape;1246;g2e8570397da_0_497"/>
          <p:cNvSpPr txBox="1"/>
          <p:nvPr/>
        </p:nvSpPr>
        <p:spPr>
          <a:xfrm>
            <a:off x="687704" y="1956664"/>
            <a:ext cx="3709200" cy="1560300"/>
          </a:xfrm>
          <a:prstGeom prst="rect">
            <a:avLst/>
          </a:prstGeom>
          <a:noFill/>
          <a:ln>
            <a:noFill/>
          </a:ln>
        </p:spPr>
        <p:txBody>
          <a:bodyPr spcFirstLastPara="1" wrap="square" lIns="0" tIns="74575" rIns="0" bIns="0" anchor="t" anchorCtr="0">
            <a:spAutoFit/>
          </a:bodyPr>
          <a:lstStyle/>
          <a:p>
            <a:pPr marL="190500" marR="0" lvl="0" indent="-177800" algn="l" rtl="0">
              <a:lnSpc>
                <a:spcPct val="100000"/>
              </a:lnSpc>
              <a:spcBef>
                <a:spcPts val="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Cambios en los modos de vida</a:t>
            </a:r>
            <a:endParaRPr sz="2200" b="0" i="0" u="none" strike="noStrike" cap="none">
              <a:solidFill>
                <a:srgbClr val="000000"/>
              </a:solidFill>
              <a:latin typeface="Tahoma"/>
              <a:ea typeface="Tahoma"/>
              <a:cs typeface="Tahoma"/>
              <a:sym typeface="Tahoma"/>
            </a:endParaRPr>
          </a:p>
          <a:p>
            <a:pPr marL="190500" marR="393700" lvl="0" indent="-177800" algn="l" rtl="0">
              <a:lnSpc>
                <a:spcPct val="108214"/>
              </a:lnSpc>
              <a:spcBef>
                <a:spcPts val="80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Aumento en el consumo de alcohol y drogas</a:t>
            </a:r>
            <a:endParaRPr sz="2200" b="0" i="0" u="none" strike="noStrike" cap="none">
              <a:solidFill>
                <a:srgbClr val="000000"/>
              </a:solidFill>
              <a:latin typeface="Tahoma"/>
              <a:ea typeface="Tahoma"/>
              <a:cs typeface="Tahoma"/>
              <a:sym typeface="Tahoma"/>
            </a:endParaRPr>
          </a:p>
        </p:txBody>
      </p:sp>
      <p:grpSp>
        <p:nvGrpSpPr>
          <p:cNvPr id="1247" name="Google Shape;1247;g2e8570397da_0_497"/>
          <p:cNvGrpSpPr/>
          <p:nvPr/>
        </p:nvGrpSpPr>
        <p:grpSpPr>
          <a:xfrm>
            <a:off x="5085207" y="0"/>
            <a:ext cx="4058888" cy="5714767"/>
            <a:chOff x="6780276" y="0"/>
            <a:chExt cx="5411850" cy="6857995"/>
          </a:xfrm>
        </p:grpSpPr>
        <p:pic>
          <p:nvPicPr>
            <p:cNvPr id="1248" name="Google Shape;1248;g2e8570397da_0_497"/>
            <p:cNvPicPr preferRelativeResize="0"/>
            <p:nvPr/>
          </p:nvPicPr>
          <p:blipFill rotWithShape="1">
            <a:blip r:embed="rId3">
              <a:alphaModFix/>
            </a:blip>
            <a:srcRect/>
            <a:stretch/>
          </p:blipFill>
          <p:spPr>
            <a:xfrm>
              <a:off x="6780276" y="0"/>
              <a:ext cx="5411723" cy="6857995"/>
            </a:xfrm>
            <a:prstGeom prst="rect">
              <a:avLst/>
            </a:prstGeom>
            <a:noFill/>
            <a:ln>
              <a:noFill/>
            </a:ln>
          </p:spPr>
        </p:pic>
        <p:sp>
          <p:nvSpPr>
            <p:cNvPr id="1249" name="Google Shape;1249;g2e8570397da_0_497"/>
            <p:cNvSpPr/>
            <p:nvPr/>
          </p:nvSpPr>
          <p:spPr>
            <a:xfrm>
              <a:off x="9194292" y="6534910"/>
              <a:ext cx="2997834" cy="307975"/>
            </a:xfrm>
            <a:custGeom>
              <a:avLst/>
              <a:gdLst/>
              <a:ahLst/>
              <a:cxnLst/>
              <a:rect l="l" t="t" r="r" b="b"/>
              <a:pathLst>
                <a:path w="2997834" h="307975" extrusionOk="0">
                  <a:moveTo>
                    <a:pt x="2997707" y="0"/>
                  </a:moveTo>
                  <a:lnTo>
                    <a:pt x="0" y="0"/>
                  </a:lnTo>
                  <a:lnTo>
                    <a:pt x="0" y="307848"/>
                  </a:lnTo>
                  <a:lnTo>
                    <a:pt x="2997707" y="307848"/>
                  </a:lnTo>
                  <a:lnTo>
                    <a:pt x="2997707" y="0"/>
                  </a:lnTo>
                  <a:close/>
                </a:path>
              </a:pathLst>
            </a:custGeom>
            <a:solidFill>
              <a:srgbClr val="FFFFFF">
                <a:alpha val="48627"/>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50" name="Google Shape;1250;g2e8570397da_0_497"/>
          <p:cNvSpPr txBox="1"/>
          <p:nvPr/>
        </p:nvSpPr>
        <p:spPr>
          <a:xfrm>
            <a:off x="6978301" y="5463370"/>
            <a:ext cx="2084700" cy="348600"/>
          </a:xfrm>
          <a:prstGeom prst="rect">
            <a:avLst/>
          </a:prstGeom>
          <a:noFill/>
          <a:ln>
            <a:noFill/>
          </a:ln>
        </p:spPr>
        <p:txBody>
          <a:bodyPr spcFirstLastPara="1" wrap="square" lIns="0" tIns="9875" rIns="0" bIns="0" anchor="t" anchorCtr="0">
            <a:spAutoFit/>
          </a:bodyPr>
          <a:lstStyle/>
          <a:p>
            <a:pPr marL="1270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Tahoma"/>
                <a:ea typeface="Tahoma"/>
                <a:cs typeface="Tahoma"/>
                <a:sym typeface="Tahoma"/>
              </a:rPr>
              <a:t>Antofagasta de la Sierra, Catamarca</a:t>
            </a:r>
            <a:endParaRPr sz="1100" b="0" i="0" u="none" strike="noStrike" cap="none">
              <a:solidFill>
                <a:srgbClr val="000000"/>
              </a:solidFill>
              <a:latin typeface="Tahoma"/>
              <a:ea typeface="Tahoma"/>
              <a:cs typeface="Tahoma"/>
              <a:sym typeface="Tahoma"/>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Shape 1254"/>
        <p:cNvGrpSpPr/>
        <p:nvPr/>
      </p:nvGrpSpPr>
      <p:grpSpPr>
        <a:xfrm>
          <a:off x="0" y="0"/>
          <a:ext cx="0" cy="0"/>
          <a:chOff x="0" y="0"/>
          <a:chExt cx="0" cy="0"/>
        </a:xfrm>
      </p:grpSpPr>
      <p:grpSp>
        <p:nvGrpSpPr>
          <p:cNvPr id="1255" name="Google Shape;1255;g2e8570397da_0_506"/>
          <p:cNvGrpSpPr/>
          <p:nvPr/>
        </p:nvGrpSpPr>
        <p:grpSpPr>
          <a:xfrm>
            <a:off x="0" y="0"/>
            <a:ext cx="9144095" cy="5714876"/>
            <a:chOff x="0" y="0"/>
            <a:chExt cx="12192126" cy="6858126"/>
          </a:xfrm>
        </p:grpSpPr>
        <p:pic>
          <p:nvPicPr>
            <p:cNvPr id="1256" name="Google Shape;1256;g2e8570397da_0_506"/>
            <p:cNvPicPr preferRelativeResize="0"/>
            <p:nvPr/>
          </p:nvPicPr>
          <p:blipFill rotWithShape="1">
            <a:blip r:embed="rId3">
              <a:alphaModFix/>
            </a:blip>
            <a:srcRect/>
            <a:stretch/>
          </p:blipFill>
          <p:spPr>
            <a:xfrm>
              <a:off x="0" y="0"/>
              <a:ext cx="12191999" cy="6857996"/>
            </a:xfrm>
            <a:prstGeom prst="rect">
              <a:avLst/>
            </a:prstGeom>
            <a:noFill/>
            <a:ln>
              <a:noFill/>
            </a:ln>
          </p:spPr>
        </p:pic>
        <p:sp>
          <p:nvSpPr>
            <p:cNvPr id="1257" name="Google Shape;1257;g2e8570397da_0_506"/>
            <p:cNvSpPr/>
            <p:nvPr/>
          </p:nvSpPr>
          <p:spPr>
            <a:xfrm>
              <a:off x="2557271" y="6550151"/>
              <a:ext cx="9634855" cy="307975"/>
            </a:xfrm>
            <a:custGeom>
              <a:avLst/>
              <a:gdLst/>
              <a:ahLst/>
              <a:cxnLst/>
              <a:rect l="l" t="t" r="r" b="b"/>
              <a:pathLst>
                <a:path w="9634855" h="307975" extrusionOk="0">
                  <a:moveTo>
                    <a:pt x="9634728" y="0"/>
                  </a:moveTo>
                  <a:lnTo>
                    <a:pt x="0" y="0"/>
                  </a:lnTo>
                  <a:lnTo>
                    <a:pt x="0" y="307848"/>
                  </a:lnTo>
                  <a:lnTo>
                    <a:pt x="9634728" y="307848"/>
                  </a:lnTo>
                  <a:lnTo>
                    <a:pt x="9634728" y="0"/>
                  </a:lnTo>
                  <a:close/>
                </a:path>
              </a:pathLst>
            </a:custGeom>
            <a:solidFill>
              <a:srgbClr val="FFFFFF">
                <a:alpha val="48627"/>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58" name="Google Shape;1258;g2e8570397da_0_506"/>
          <p:cNvSpPr txBox="1"/>
          <p:nvPr/>
        </p:nvSpPr>
        <p:spPr>
          <a:xfrm>
            <a:off x="1977008" y="5475817"/>
            <a:ext cx="7078200" cy="348600"/>
          </a:xfrm>
          <a:prstGeom prst="rect">
            <a:avLst/>
          </a:prstGeom>
          <a:noFill/>
          <a:ln>
            <a:noFill/>
          </a:ln>
        </p:spPr>
        <p:txBody>
          <a:bodyPr spcFirstLastPara="1" wrap="square" lIns="0" tIns="9875" rIns="0" bIns="0" anchor="t" anchorCtr="0">
            <a:spAutoFit/>
          </a:bodyPr>
          <a:lstStyle/>
          <a:p>
            <a:pPr marL="1270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Tahoma"/>
                <a:ea typeface="Tahoma"/>
                <a:cs typeface="Tahoma"/>
                <a:sym typeface="Tahoma"/>
              </a:rPr>
              <a:t>Fuente: https://financialpost.com/commodities/energy/electric-vehicles/electric-cars-pass-a-crucial-tipping-point-canada</a:t>
            </a:r>
            <a:endParaRPr sz="1100" b="0" i="0" u="none" strike="noStrike" cap="none">
              <a:solidFill>
                <a:srgbClr val="000000"/>
              </a:solidFill>
              <a:latin typeface="Tahoma"/>
              <a:ea typeface="Tahoma"/>
              <a:cs typeface="Tahoma"/>
              <a:sym typeface="Tahoma"/>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Shape 1262"/>
        <p:cNvGrpSpPr/>
        <p:nvPr/>
      </p:nvGrpSpPr>
      <p:grpSpPr>
        <a:xfrm>
          <a:off x="0" y="0"/>
          <a:ext cx="0" cy="0"/>
          <a:chOff x="0" y="0"/>
          <a:chExt cx="0" cy="0"/>
        </a:xfrm>
      </p:grpSpPr>
      <p:grpSp>
        <p:nvGrpSpPr>
          <p:cNvPr id="1263" name="Google Shape;1263;g2e8570397da_0_513"/>
          <p:cNvGrpSpPr/>
          <p:nvPr/>
        </p:nvGrpSpPr>
        <p:grpSpPr>
          <a:xfrm>
            <a:off x="0" y="0"/>
            <a:ext cx="9144000" cy="5714769"/>
            <a:chOff x="0" y="0"/>
            <a:chExt cx="12192000" cy="6857997"/>
          </a:xfrm>
        </p:grpSpPr>
        <p:pic>
          <p:nvPicPr>
            <p:cNvPr id="1264" name="Google Shape;1264;g2e8570397da_0_513"/>
            <p:cNvPicPr preferRelativeResize="0"/>
            <p:nvPr/>
          </p:nvPicPr>
          <p:blipFill rotWithShape="1">
            <a:blip r:embed="rId3">
              <a:alphaModFix/>
            </a:blip>
            <a:srcRect/>
            <a:stretch/>
          </p:blipFill>
          <p:spPr>
            <a:xfrm>
              <a:off x="0" y="0"/>
              <a:ext cx="12192000" cy="6857997"/>
            </a:xfrm>
            <a:prstGeom prst="rect">
              <a:avLst/>
            </a:prstGeom>
            <a:noFill/>
            <a:ln>
              <a:noFill/>
            </a:ln>
          </p:spPr>
        </p:pic>
        <p:sp>
          <p:nvSpPr>
            <p:cNvPr id="1265" name="Google Shape;1265;g2e8570397da_0_513"/>
            <p:cNvSpPr/>
            <p:nvPr/>
          </p:nvSpPr>
          <p:spPr>
            <a:xfrm>
              <a:off x="9753600" y="6534910"/>
              <a:ext cx="2438400" cy="307975"/>
            </a:xfrm>
            <a:custGeom>
              <a:avLst/>
              <a:gdLst/>
              <a:ahLst/>
              <a:cxnLst/>
              <a:rect l="l" t="t" r="r" b="b"/>
              <a:pathLst>
                <a:path w="2438400" h="307975" extrusionOk="0">
                  <a:moveTo>
                    <a:pt x="2438400" y="0"/>
                  </a:moveTo>
                  <a:lnTo>
                    <a:pt x="0" y="0"/>
                  </a:lnTo>
                  <a:lnTo>
                    <a:pt x="0" y="307848"/>
                  </a:lnTo>
                  <a:lnTo>
                    <a:pt x="2438400" y="307848"/>
                  </a:lnTo>
                  <a:lnTo>
                    <a:pt x="2438400" y="0"/>
                  </a:lnTo>
                  <a:close/>
                </a:path>
              </a:pathLst>
            </a:custGeom>
            <a:solidFill>
              <a:srgbClr val="FFFFFF">
                <a:alpha val="48627"/>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66" name="Google Shape;1266;g2e8570397da_0_513"/>
          <p:cNvSpPr txBox="1"/>
          <p:nvPr/>
        </p:nvSpPr>
        <p:spPr>
          <a:xfrm>
            <a:off x="7392734" y="5463370"/>
            <a:ext cx="1674300" cy="348600"/>
          </a:xfrm>
          <a:prstGeom prst="rect">
            <a:avLst/>
          </a:prstGeom>
          <a:noFill/>
          <a:ln>
            <a:noFill/>
          </a:ln>
        </p:spPr>
        <p:txBody>
          <a:bodyPr spcFirstLastPara="1" wrap="square" lIns="0" tIns="9875" rIns="0" bIns="0" anchor="t" anchorCtr="0">
            <a:spAutoFit/>
          </a:bodyPr>
          <a:lstStyle/>
          <a:p>
            <a:pPr marL="1270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Tahoma"/>
                <a:ea typeface="Tahoma"/>
                <a:cs typeface="Tahoma"/>
                <a:sym typeface="Tahoma"/>
              </a:rPr>
              <a:t>Olaroz Chico, Susques, Jujuy</a:t>
            </a:r>
            <a:endParaRPr sz="1100" b="0" i="0" u="none" strike="noStrike" cap="none">
              <a:solidFill>
                <a:srgbClr val="000000"/>
              </a:solidFill>
              <a:latin typeface="Tahoma"/>
              <a:ea typeface="Tahoma"/>
              <a:cs typeface="Tahoma"/>
              <a:sym typeface="Tahoma"/>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271"/>
        <p:cNvGrpSpPr/>
        <p:nvPr/>
      </p:nvGrpSpPr>
      <p:grpSpPr>
        <a:xfrm>
          <a:off x="0" y="0"/>
          <a:ext cx="0" cy="0"/>
          <a:chOff x="0" y="0"/>
          <a:chExt cx="0" cy="0"/>
        </a:xfrm>
      </p:grpSpPr>
      <p:sp>
        <p:nvSpPr>
          <p:cNvPr id="1272" name="Google Shape;1272;g2e8570397da_0_617"/>
          <p:cNvSpPr txBox="1">
            <a:spLocks noGrp="1"/>
          </p:cNvSpPr>
          <p:nvPr>
            <p:ph type="body" idx="6"/>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273" name="Google Shape;1273;g2e8570397da_0_617"/>
          <p:cNvSpPr txBox="1"/>
          <p:nvPr/>
        </p:nvSpPr>
        <p:spPr>
          <a:xfrm>
            <a:off x="228600" y="0"/>
            <a:ext cx="7121700" cy="7080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3400"/>
              <a:buFont typeface="Arial"/>
              <a:buNone/>
            </a:pPr>
            <a:r>
              <a:rPr lang="en-GB" sz="3400" b="1" i="0" u="none" strike="noStrike" cap="none">
                <a:solidFill>
                  <a:srgbClr val="FCFFFB"/>
                </a:solidFill>
                <a:latin typeface="Archivo"/>
                <a:ea typeface="Archivo"/>
                <a:cs typeface="Archivo"/>
                <a:sym typeface="Archivo"/>
              </a:rPr>
              <a:t>Algunos puntos para conversar</a:t>
            </a:r>
            <a:endParaRPr sz="1400" b="0" i="0" u="none" strike="noStrike" cap="none">
              <a:solidFill>
                <a:srgbClr val="FCFFFB"/>
              </a:solidFill>
              <a:latin typeface="Arial"/>
              <a:ea typeface="Arial"/>
              <a:cs typeface="Arial"/>
              <a:sym typeface="Arial"/>
            </a:endParaRPr>
          </a:p>
        </p:txBody>
      </p:sp>
      <p:sp>
        <p:nvSpPr>
          <p:cNvPr id="1274" name="Google Shape;1274;g2e8570397da_0_617"/>
          <p:cNvSpPr txBox="1"/>
          <p:nvPr/>
        </p:nvSpPr>
        <p:spPr>
          <a:xfrm>
            <a:off x="687704" y="1112308"/>
            <a:ext cx="7655100" cy="2261100"/>
          </a:xfrm>
          <a:prstGeom prst="rect">
            <a:avLst/>
          </a:prstGeom>
          <a:noFill/>
          <a:ln>
            <a:noFill/>
          </a:ln>
        </p:spPr>
        <p:txBody>
          <a:bodyPr spcFirstLastPara="1" wrap="square" lIns="0" tIns="47400" rIns="0" bIns="0" anchor="t" anchorCtr="0">
            <a:spAutoFit/>
          </a:bodyPr>
          <a:lstStyle/>
          <a:p>
            <a:pPr marL="190500" marR="1333500" lvl="0" indent="-177800" algn="l" rtl="0">
              <a:lnSpc>
                <a:spcPct val="107857"/>
              </a:lnSpc>
              <a:spcBef>
                <a:spcPts val="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¿Ǫué tipo de minería de litio y de transición energética necesitamos?</a:t>
            </a:r>
            <a:endParaRPr sz="2200" b="0" i="0" u="none" strike="noStrike" cap="none">
              <a:solidFill>
                <a:srgbClr val="000000"/>
              </a:solidFill>
              <a:latin typeface="Tahoma"/>
              <a:ea typeface="Tahoma"/>
              <a:cs typeface="Tahoma"/>
              <a:sym typeface="Tahoma"/>
            </a:endParaRPr>
          </a:p>
          <a:p>
            <a:pPr marL="190500" marR="0" lvl="0" indent="-177800" algn="l" rtl="0">
              <a:lnSpc>
                <a:spcPct val="100000"/>
              </a:lnSpc>
              <a:spcBef>
                <a:spcPts val="50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¿Ǫué tipo de minería de litio desean las comunidades afectadas?</a:t>
            </a:r>
            <a:endParaRPr sz="2200" b="0" i="0" u="none" strike="noStrike" cap="none">
              <a:solidFill>
                <a:srgbClr val="000000"/>
              </a:solidFill>
              <a:latin typeface="Tahoma"/>
              <a:ea typeface="Tahoma"/>
              <a:cs typeface="Tahoma"/>
              <a:sym typeface="Tahoma"/>
            </a:endParaRPr>
          </a:p>
          <a:p>
            <a:pPr marL="190500" marR="0" lvl="0" indent="-177800" algn="l" rtl="0">
              <a:lnSpc>
                <a:spcPct val="100000"/>
              </a:lnSpc>
              <a:spcBef>
                <a:spcPts val="500"/>
              </a:spcBef>
              <a:spcAft>
                <a:spcPts val="0"/>
              </a:spcAft>
              <a:buClr>
                <a:srgbClr val="000000"/>
              </a:buClr>
              <a:buSzPts val="2200"/>
              <a:buFont typeface="Arial"/>
              <a:buChar char="•"/>
            </a:pPr>
            <a:r>
              <a:rPr lang="en-GB" sz="2200" b="0" i="0" u="none" strike="noStrike" cap="none">
                <a:solidFill>
                  <a:srgbClr val="000000"/>
                </a:solidFill>
                <a:latin typeface="Tahoma"/>
                <a:ea typeface="Tahoma"/>
                <a:cs typeface="Tahoma"/>
                <a:sym typeface="Tahoma"/>
              </a:rPr>
              <a:t>¿Ǫuiénes deben decidir acerca del futuro de la minería de litio?</a:t>
            </a:r>
            <a:endParaRPr sz="2200" b="0" i="0" u="none" strike="noStrike" cap="none">
              <a:solidFill>
                <a:srgbClr val="000000"/>
              </a:solidFill>
              <a:latin typeface="Tahoma"/>
              <a:ea typeface="Tahoma"/>
              <a:cs typeface="Tahoma"/>
              <a:sym typeface="Tahoma"/>
            </a:endParaRPr>
          </a:p>
        </p:txBody>
      </p:sp>
      <p:sp>
        <p:nvSpPr>
          <p:cNvPr id="1275" name="Google Shape;1275;g2e8570397da_0_617"/>
          <p:cNvSpPr txBox="1"/>
          <p:nvPr/>
        </p:nvSpPr>
        <p:spPr>
          <a:xfrm>
            <a:off x="1175575" y="3667125"/>
            <a:ext cx="6794100" cy="1479600"/>
          </a:xfrm>
          <a:prstGeom prst="rect">
            <a:avLst/>
          </a:prstGeom>
          <a:noFill/>
          <a:ln w="38100" cap="flat" cmpd="sng">
            <a:solidFill>
              <a:srgbClr val="155F82"/>
            </a:solidFill>
            <a:prstDash val="solid"/>
            <a:round/>
            <a:headEnd type="none" w="sm" len="sm"/>
            <a:tailEnd type="none" w="sm" len="sm"/>
          </a:ln>
        </p:spPr>
        <p:txBody>
          <a:bodyPr spcFirstLastPara="1" wrap="square" lIns="0" tIns="17275" rIns="0" bIns="0" anchor="t" anchorCtr="0">
            <a:spAutoFit/>
          </a:bodyPr>
          <a:lstStyle/>
          <a:p>
            <a:pPr marL="76200" marR="393700" lvl="0" indent="0" algn="l" rtl="0">
              <a:lnSpc>
                <a:spcPct val="100000"/>
              </a:lnSpc>
              <a:spcBef>
                <a:spcPts val="0"/>
              </a:spcBef>
              <a:spcAft>
                <a:spcPts val="0"/>
              </a:spcAft>
              <a:buClr>
                <a:srgbClr val="000000"/>
              </a:buClr>
              <a:buSzPts val="1900"/>
              <a:buFont typeface="Arial"/>
              <a:buNone/>
            </a:pPr>
            <a:r>
              <a:rPr lang="en-GB" sz="1900" b="0" i="0" u="none" strike="noStrike" cap="none">
                <a:solidFill>
                  <a:srgbClr val="000000"/>
                </a:solidFill>
                <a:latin typeface="Tahoma"/>
                <a:ea typeface="Tahoma"/>
                <a:cs typeface="Tahoma"/>
                <a:sym typeface="Tahoma"/>
              </a:rPr>
              <a:t>Las comunidades afectadas despliegan estrategias para obtener  beneficios de la minería de litio.</a:t>
            </a:r>
            <a:endParaRPr sz="1900" b="0" i="0" u="none" strike="noStrike" cap="none">
              <a:solidFill>
                <a:srgbClr val="000000"/>
              </a:solidFill>
              <a:latin typeface="Tahoma"/>
              <a:ea typeface="Tahoma"/>
              <a:cs typeface="Tahoma"/>
              <a:sym typeface="Tahoma"/>
            </a:endParaRPr>
          </a:p>
          <a:p>
            <a:pPr marL="76200" marR="0" lvl="0" indent="0" algn="l" rtl="0">
              <a:lnSpc>
                <a:spcPct val="100000"/>
              </a:lnSpc>
              <a:spcBef>
                <a:spcPts val="0"/>
              </a:spcBef>
              <a:spcAft>
                <a:spcPts val="0"/>
              </a:spcAft>
              <a:buClr>
                <a:srgbClr val="000000"/>
              </a:buClr>
              <a:buSzPts val="1900"/>
              <a:buFont typeface="Arial"/>
              <a:buNone/>
            </a:pPr>
            <a:r>
              <a:rPr lang="en-GB" sz="1900" b="0" i="0" u="none" strike="noStrike" cap="none">
                <a:solidFill>
                  <a:srgbClr val="000000"/>
                </a:solidFill>
                <a:latin typeface="Tahoma"/>
                <a:ea typeface="Tahoma"/>
                <a:cs typeface="Tahoma"/>
                <a:sym typeface="Tahoma"/>
              </a:rPr>
              <a:t>El futuro de estos territorios no está del todo definido.</a:t>
            </a:r>
            <a:endParaRPr sz="1900" b="0" i="0" u="none" strike="noStrike" cap="none">
              <a:solidFill>
                <a:srgbClr val="000000"/>
              </a:solidFill>
              <a:latin typeface="Tahoma"/>
              <a:ea typeface="Tahoma"/>
              <a:cs typeface="Tahoma"/>
              <a:sym typeface="Tahoma"/>
            </a:endParaRPr>
          </a:p>
          <a:p>
            <a:pPr marL="76200" marR="127000" lvl="0" indent="0" algn="l" rtl="0">
              <a:lnSpc>
                <a:spcPct val="100000"/>
              </a:lnSpc>
              <a:spcBef>
                <a:spcPts val="0"/>
              </a:spcBef>
              <a:spcAft>
                <a:spcPts val="0"/>
              </a:spcAft>
              <a:buClr>
                <a:srgbClr val="000000"/>
              </a:buClr>
              <a:buSzPts val="1900"/>
              <a:buFont typeface="Arial"/>
              <a:buNone/>
            </a:pPr>
            <a:r>
              <a:rPr lang="en-GB" sz="1900" b="0" i="0" u="none" strike="noStrike" cap="none">
                <a:solidFill>
                  <a:srgbClr val="000000"/>
                </a:solidFill>
                <a:latin typeface="Tahoma"/>
                <a:ea typeface="Tahoma"/>
                <a:cs typeface="Tahoma"/>
                <a:sym typeface="Tahoma"/>
              </a:rPr>
              <a:t>La cooperación internacional debe considerar los impactos locales de la transición energética.</a:t>
            </a:r>
            <a:endParaRPr sz="1900" b="0" i="0" u="none" strike="noStrike" cap="none">
              <a:solidFill>
                <a:srgbClr val="000000"/>
              </a:solidFill>
              <a:latin typeface="Tahoma"/>
              <a:ea typeface="Tahoma"/>
              <a:cs typeface="Tahoma"/>
              <a:sym typeface="Tahoma"/>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280"/>
        <p:cNvGrpSpPr/>
        <p:nvPr/>
      </p:nvGrpSpPr>
      <p:grpSpPr>
        <a:xfrm>
          <a:off x="0" y="0"/>
          <a:ext cx="0" cy="0"/>
          <a:chOff x="0" y="0"/>
          <a:chExt cx="0" cy="0"/>
        </a:xfrm>
      </p:grpSpPr>
      <p:sp>
        <p:nvSpPr>
          <p:cNvPr id="1281" name="Google Shape;1281;g2e8570397da_0_581"/>
          <p:cNvSpPr txBox="1">
            <a:spLocks noGrp="1"/>
          </p:cNvSpPr>
          <p:nvPr>
            <p:ph type="body" idx="6"/>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282" name="Google Shape;1282;g2e8570397da_0_581"/>
          <p:cNvSpPr txBox="1"/>
          <p:nvPr/>
        </p:nvSpPr>
        <p:spPr>
          <a:xfrm>
            <a:off x="92500" y="964625"/>
            <a:ext cx="8687400" cy="4186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GB" sz="1300" b="0" i="0" u="none" strike="noStrike" cap="none">
                <a:solidFill>
                  <a:schemeClr val="dk1"/>
                </a:solidFill>
                <a:latin typeface="Archivo"/>
                <a:ea typeface="Archivo"/>
                <a:cs typeface="Archivo"/>
                <a:sym typeface="Archivo"/>
              </a:rPr>
              <a:t>Escosteguy, M., Ortega Insaurralde, C., Díaz Paz, W.F., Brannstrom, C., Iribarnegaray, M.A., Hufty, M., Seghezzo, L., 2024. The political ecology of justice outcomes of lithium mining: The case of Salardel Hombre Muerto, Argentina. The Extractive Industries and Society, 18, 101477. https://doi.org/10.1016/j.exis.2024.101477</a:t>
            </a:r>
            <a:endParaRPr sz="1300" b="0" i="0" u="none" strike="noStrike" cap="none">
              <a:solidFill>
                <a:schemeClr val="dk1"/>
              </a:solidFill>
              <a:latin typeface="Archivo"/>
              <a:ea typeface="Archivo"/>
              <a:cs typeface="Archivo"/>
              <a:sym typeface="Archivo"/>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chemeClr val="dk1"/>
              </a:solidFill>
              <a:latin typeface="Archivo"/>
              <a:ea typeface="Archivo"/>
              <a:cs typeface="Archivo"/>
              <a:sym typeface="Archivo"/>
            </a:endParaRPr>
          </a:p>
          <a:p>
            <a:pPr marL="0" marR="0" lvl="0" indent="0" algn="l" rtl="0">
              <a:lnSpc>
                <a:spcPct val="100000"/>
              </a:lnSpc>
              <a:spcBef>
                <a:spcPts val="0"/>
              </a:spcBef>
              <a:spcAft>
                <a:spcPts val="0"/>
              </a:spcAft>
              <a:buClr>
                <a:srgbClr val="000000"/>
              </a:buClr>
              <a:buSzPts val="1300"/>
              <a:buFont typeface="Arial"/>
              <a:buNone/>
            </a:pPr>
            <a:r>
              <a:rPr lang="en-GB" sz="1300" b="0" i="0" u="none" strike="noStrike" cap="none">
                <a:solidFill>
                  <a:schemeClr val="dk1"/>
                </a:solidFill>
                <a:latin typeface="Archivo"/>
                <a:ea typeface="Archivo"/>
                <a:cs typeface="Archivo"/>
                <a:sym typeface="Archivo"/>
              </a:rPr>
              <a:t>Kramarz, T., Arias Mahiques, M.V., Allan, T., Escosteguy, M., Kingsbury, D., Seghezzo, L., 2024. Redundancies, layers, and dilemmas: Comparing private standards and public regulations in lithium mining. The Extractive Industries and Society, 18, 101479. https://doi.org/10.1016/j.exis.2024.101479</a:t>
            </a:r>
            <a:endParaRPr sz="1300" b="0" i="0" u="none" strike="noStrike" cap="none">
              <a:solidFill>
                <a:schemeClr val="dk1"/>
              </a:solidFill>
              <a:latin typeface="Archivo"/>
              <a:ea typeface="Archivo"/>
              <a:cs typeface="Archivo"/>
              <a:sym typeface="Archivo"/>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chemeClr val="dk1"/>
              </a:solidFill>
              <a:latin typeface="Archivo"/>
              <a:ea typeface="Archivo"/>
              <a:cs typeface="Archivo"/>
              <a:sym typeface="Archivo"/>
            </a:endParaRPr>
          </a:p>
          <a:p>
            <a:pPr marL="0" marR="0" lvl="0" indent="0" algn="l" rtl="0">
              <a:lnSpc>
                <a:spcPct val="100000"/>
              </a:lnSpc>
              <a:spcBef>
                <a:spcPts val="0"/>
              </a:spcBef>
              <a:spcAft>
                <a:spcPts val="0"/>
              </a:spcAft>
              <a:buClr>
                <a:srgbClr val="000000"/>
              </a:buClr>
              <a:buSzPts val="1300"/>
              <a:buFont typeface="Arial"/>
              <a:buNone/>
            </a:pPr>
            <a:r>
              <a:rPr lang="en-GB" sz="1300" b="0" i="0" u="none" strike="noStrike" cap="none">
                <a:solidFill>
                  <a:schemeClr val="dk1"/>
                </a:solidFill>
                <a:latin typeface="Archivo"/>
                <a:ea typeface="Archivo"/>
                <a:cs typeface="Archivo"/>
                <a:sym typeface="Archivo"/>
              </a:rPr>
              <a:t>Díaz Paz, W.F., Escosteguy, M., Seghezzo, L., Hufty, M., Kruse, E., Iribarnegaray, M.A. (2023). Lithium mining, water resources, and socio-economic issues in northern Argentina: We are not all in the same boat. Resources Policy, 81, 103288. https://doi.org/10.1016/j.resourpol.2022.103288</a:t>
            </a:r>
            <a:endParaRPr sz="1300" b="0" i="0" u="none" strike="noStrike" cap="none">
              <a:solidFill>
                <a:schemeClr val="dk1"/>
              </a:solidFill>
              <a:latin typeface="Archivo"/>
              <a:ea typeface="Archivo"/>
              <a:cs typeface="Archivo"/>
              <a:sym typeface="Archivo"/>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chemeClr val="dk1"/>
              </a:solidFill>
              <a:latin typeface="Archivo"/>
              <a:ea typeface="Archivo"/>
              <a:cs typeface="Archivo"/>
              <a:sym typeface="Archivo"/>
            </a:endParaRPr>
          </a:p>
          <a:p>
            <a:pPr marL="0" marR="0" lvl="0" indent="0" algn="l" rtl="0">
              <a:lnSpc>
                <a:spcPct val="100000"/>
              </a:lnSpc>
              <a:spcBef>
                <a:spcPts val="0"/>
              </a:spcBef>
              <a:spcAft>
                <a:spcPts val="0"/>
              </a:spcAft>
              <a:buClr>
                <a:srgbClr val="000000"/>
              </a:buClr>
              <a:buSzPts val="1300"/>
              <a:buFont typeface="Arial"/>
              <a:buNone/>
            </a:pPr>
            <a:r>
              <a:rPr lang="en-GB" sz="1300" b="0" i="0" u="none" strike="noStrike" cap="none">
                <a:solidFill>
                  <a:schemeClr val="dk1"/>
                </a:solidFill>
                <a:latin typeface="Archivo"/>
                <a:ea typeface="Archivo"/>
                <a:cs typeface="Archivo"/>
                <a:sym typeface="Archivo"/>
              </a:rPr>
              <a:t>Escosteguy, M., Díaz Paz, W., Iribarnegaray, M.A., Clavijo, A., Ortega Insaurralde, C., Stern, H., Venencia, C.D., Brannstrom, C., Hufty, M., and Seghezzo, L. (2023). Will electro-mobility encourage injustices? The case of lithium production in the Argentine Puna. En: Nadesan, M., Pasqualetti, M.J., Keahey, J. (Eds.), Energy Democracies for Sustainable Futures, pp. 225-232. Academic Press. https://doi.org/10.1016/B978-0-12-822796-1.00024-3</a:t>
            </a:r>
            <a:endParaRPr sz="1300" b="0" i="0" u="none" strike="noStrike" cap="none">
              <a:solidFill>
                <a:schemeClr val="dk1"/>
              </a:solidFill>
              <a:latin typeface="Archivo"/>
              <a:ea typeface="Archivo"/>
              <a:cs typeface="Archivo"/>
              <a:sym typeface="Archivo"/>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chemeClr val="dk1"/>
              </a:solidFill>
              <a:latin typeface="Archivo"/>
              <a:ea typeface="Archivo"/>
              <a:cs typeface="Archivo"/>
              <a:sym typeface="Archivo"/>
            </a:endParaRPr>
          </a:p>
          <a:p>
            <a:pPr marL="0" marR="0" lvl="0" indent="0" algn="l" rtl="0">
              <a:lnSpc>
                <a:spcPct val="100000"/>
              </a:lnSpc>
              <a:spcBef>
                <a:spcPts val="0"/>
              </a:spcBef>
              <a:spcAft>
                <a:spcPts val="0"/>
              </a:spcAft>
              <a:buClr>
                <a:srgbClr val="000000"/>
              </a:buClr>
              <a:buSzPts val="1300"/>
              <a:buFont typeface="Arial"/>
              <a:buNone/>
            </a:pPr>
            <a:r>
              <a:rPr lang="en-GB" sz="1300" b="0" i="0" u="none" strike="noStrike" cap="none">
                <a:solidFill>
                  <a:schemeClr val="dk1"/>
                </a:solidFill>
                <a:latin typeface="Archivo"/>
                <a:ea typeface="Archivo"/>
                <a:cs typeface="Archivo"/>
                <a:sym typeface="Archivo"/>
              </a:rPr>
              <a:t>Escosteguy, M., Clavijo, A., Diaz Paz, W.F, Hufty, M, Seghezzo, L. (2022). “We are not allowed to speak”: Some thoughts about a consultation process around lithium mining in Northern Argentina. The Extractive Industries and Society. 101134. https://doi.org/10.1016/j.exis.2022.101134</a:t>
            </a:r>
            <a:endParaRPr sz="1300" b="0" i="0" u="none" strike="noStrike" cap="none">
              <a:solidFill>
                <a:srgbClr val="000000"/>
              </a:solidFill>
              <a:latin typeface="Arial"/>
              <a:ea typeface="Arial"/>
              <a:cs typeface="Arial"/>
              <a:sym typeface="Arial"/>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Shape 1286"/>
        <p:cNvGrpSpPr/>
        <p:nvPr/>
      </p:nvGrpSpPr>
      <p:grpSpPr>
        <a:xfrm>
          <a:off x="0" y="0"/>
          <a:ext cx="0" cy="0"/>
          <a:chOff x="0" y="0"/>
          <a:chExt cx="0" cy="0"/>
        </a:xfrm>
      </p:grpSpPr>
      <p:grpSp>
        <p:nvGrpSpPr>
          <p:cNvPr id="1287" name="Google Shape;1287;g2e8570397da_0_530"/>
          <p:cNvGrpSpPr/>
          <p:nvPr/>
        </p:nvGrpSpPr>
        <p:grpSpPr>
          <a:xfrm>
            <a:off x="0" y="1267"/>
            <a:ext cx="9143999" cy="5142356"/>
            <a:chOff x="0" y="1520"/>
            <a:chExt cx="12191998" cy="6856474"/>
          </a:xfrm>
        </p:grpSpPr>
        <p:pic>
          <p:nvPicPr>
            <p:cNvPr id="1288" name="Google Shape;1288;g2e8570397da_0_530"/>
            <p:cNvPicPr preferRelativeResize="0"/>
            <p:nvPr/>
          </p:nvPicPr>
          <p:blipFill rotWithShape="1">
            <a:blip r:embed="rId3">
              <a:alphaModFix/>
            </a:blip>
            <a:srcRect/>
            <a:stretch/>
          </p:blipFill>
          <p:spPr>
            <a:xfrm>
              <a:off x="0" y="1520"/>
              <a:ext cx="12191998" cy="6856474"/>
            </a:xfrm>
            <a:prstGeom prst="rect">
              <a:avLst/>
            </a:prstGeom>
            <a:noFill/>
            <a:ln>
              <a:noFill/>
            </a:ln>
          </p:spPr>
        </p:pic>
        <p:pic>
          <p:nvPicPr>
            <p:cNvPr id="1289" name="Google Shape;1289;g2e8570397da_0_530"/>
            <p:cNvPicPr preferRelativeResize="0"/>
            <p:nvPr/>
          </p:nvPicPr>
          <p:blipFill rotWithShape="1">
            <a:blip r:embed="rId4">
              <a:alphaModFix/>
            </a:blip>
            <a:srcRect/>
            <a:stretch/>
          </p:blipFill>
          <p:spPr>
            <a:xfrm>
              <a:off x="9511283" y="5498590"/>
              <a:ext cx="2535935" cy="1249678"/>
            </a:xfrm>
            <a:prstGeom prst="rect">
              <a:avLst/>
            </a:prstGeom>
            <a:noFill/>
            <a:ln>
              <a:noFill/>
            </a:ln>
          </p:spPr>
        </p:pic>
      </p:grpSp>
      <p:sp>
        <p:nvSpPr>
          <p:cNvPr id="1290" name="Google Shape;1290;g2e8570397da_0_530"/>
          <p:cNvSpPr txBox="1"/>
          <p:nvPr/>
        </p:nvSpPr>
        <p:spPr>
          <a:xfrm>
            <a:off x="2312288" y="4582159"/>
            <a:ext cx="4519500" cy="525900"/>
          </a:xfrm>
          <a:prstGeom prst="rect">
            <a:avLst/>
          </a:prstGeom>
          <a:solidFill>
            <a:srgbClr val="FFFFFF">
              <a:alpha val="63921"/>
            </a:srgbClr>
          </a:solidFill>
          <a:ln>
            <a:noFill/>
          </a:ln>
        </p:spPr>
        <p:txBody>
          <a:bodyPr spcFirstLastPara="1" wrap="square" lIns="0" tIns="2475" rIns="0" bIns="0"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GB" sz="3400" b="0" i="0" u="none" strike="noStrike" cap="none">
                <a:solidFill>
                  <a:srgbClr val="000000"/>
                </a:solidFill>
                <a:latin typeface="Tahoma"/>
                <a:ea typeface="Tahoma"/>
                <a:cs typeface="Tahoma"/>
                <a:sym typeface="Tahoma"/>
              </a:rPr>
              <a:t>¡Muchas gracias!</a:t>
            </a:r>
            <a:endParaRPr sz="3400" b="0" i="0" u="none" strike="noStrike" cap="none">
              <a:solidFill>
                <a:srgbClr val="000000"/>
              </a:solidFill>
              <a:latin typeface="Tahoma"/>
              <a:ea typeface="Tahoma"/>
              <a:cs typeface="Tahoma"/>
              <a:sym typeface="Tahoma"/>
            </a:endParaRPr>
          </a:p>
        </p:txBody>
      </p:sp>
      <p:sp>
        <p:nvSpPr>
          <p:cNvPr id="1291" name="Google Shape;1291;g2e8570397da_0_530"/>
          <p:cNvSpPr/>
          <p:nvPr/>
        </p:nvSpPr>
        <p:spPr>
          <a:xfrm>
            <a:off x="3000375" y="5314950"/>
            <a:ext cx="3143250" cy="308724"/>
          </a:xfrm>
          <a:custGeom>
            <a:avLst/>
            <a:gdLst/>
            <a:ahLst/>
            <a:cxnLst/>
            <a:rect l="l" t="t" r="r" b="b"/>
            <a:pathLst>
              <a:path w="4191000" h="370840" extrusionOk="0">
                <a:moveTo>
                  <a:pt x="4191000" y="0"/>
                </a:moveTo>
                <a:lnTo>
                  <a:pt x="0" y="0"/>
                </a:lnTo>
                <a:lnTo>
                  <a:pt x="0" y="370332"/>
                </a:lnTo>
                <a:lnTo>
                  <a:pt x="4191000" y="370332"/>
                </a:lnTo>
                <a:lnTo>
                  <a:pt x="4191000" y="0"/>
                </a:lnTo>
                <a:close/>
              </a:path>
            </a:pathLst>
          </a:custGeom>
          <a:solidFill>
            <a:srgbClr val="FFFFFF">
              <a:alpha val="68235"/>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2" name="Google Shape;1292;g2e8570397da_0_530"/>
          <p:cNvSpPr txBox="1"/>
          <p:nvPr/>
        </p:nvSpPr>
        <p:spPr>
          <a:xfrm>
            <a:off x="3119056" y="5176350"/>
            <a:ext cx="2905200" cy="441000"/>
          </a:xfrm>
          <a:prstGeom prst="rect">
            <a:avLst/>
          </a:prstGeom>
          <a:noFill/>
          <a:ln>
            <a:noFill/>
          </a:ln>
        </p:spPr>
        <p:txBody>
          <a:bodyPr spcFirstLastPara="1" wrap="square" lIns="0" tIns="9875" rIns="0" bIns="0" anchor="t" anchorCtr="0">
            <a:spAutoFit/>
          </a:bodyPr>
          <a:lstStyle/>
          <a:p>
            <a:pPr marL="1270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Tahoma"/>
                <a:ea typeface="Tahoma"/>
                <a:cs typeface="Tahoma"/>
                <a:sym typeface="Tahoma"/>
              </a:rPr>
              <a:t>Contacto: </a:t>
            </a:r>
            <a:r>
              <a:rPr lang="en-GB" sz="1400" b="0" i="0" u="sng" strike="noStrike" cap="none">
                <a:solidFill>
                  <a:schemeClr val="hlink"/>
                </a:solidFill>
                <a:latin typeface="Tahoma"/>
                <a:ea typeface="Tahoma"/>
                <a:cs typeface="Tahoma"/>
                <a:sym typeface="Tahoma"/>
                <a:hlinkClick r:id="rId5"/>
              </a:rPr>
              <a:t>meliescosteguy@gmail.com</a:t>
            </a:r>
            <a:endParaRPr sz="1400" b="0" i="0" u="none" strike="noStrike" cap="none">
              <a:solidFill>
                <a:srgbClr val="000000"/>
              </a:solidFill>
              <a:latin typeface="Tahoma"/>
              <a:ea typeface="Tahoma"/>
              <a:cs typeface="Tahoma"/>
              <a:sym typeface="Tahoma"/>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296"/>
        <p:cNvGrpSpPr/>
        <p:nvPr/>
      </p:nvGrpSpPr>
      <p:grpSpPr>
        <a:xfrm>
          <a:off x="0" y="0"/>
          <a:ext cx="0" cy="0"/>
          <a:chOff x="0" y="0"/>
          <a:chExt cx="0" cy="0"/>
        </a:xfrm>
      </p:grpSpPr>
      <p:pic>
        <p:nvPicPr>
          <p:cNvPr id="1297" name="Google Shape;1297;g2e85f21c253_0_463"/>
          <p:cNvPicPr preferRelativeResize="0">
            <a:picLocks noGrp="1"/>
          </p:cNvPicPr>
          <p:nvPr>
            <p:ph type="pic" idx="2"/>
          </p:nvPr>
        </p:nvPicPr>
        <p:blipFill rotWithShape="1">
          <a:blip r:embed="rId3">
            <a:alphaModFix/>
          </a:blip>
          <a:srcRect t="8909" b="8899"/>
          <a:stretch/>
        </p:blipFill>
        <p:spPr>
          <a:xfrm>
            <a:off x="0" y="0"/>
            <a:ext cx="9144001" cy="4729709"/>
          </a:xfrm>
          <a:prstGeom prst="rect">
            <a:avLst/>
          </a:prstGeom>
          <a:noFill/>
          <a:ln>
            <a:noFill/>
          </a:ln>
        </p:spPr>
      </p:pic>
      <p:sp>
        <p:nvSpPr>
          <p:cNvPr id="1298" name="Google Shape;1298;g2e85f21c253_0_463"/>
          <p:cNvSpPr/>
          <p:nvPr/>
        </p:nvSpPr>
        <p:spPr>
          <a:xfrm>
            <a:off x="0" y="1777380"/>
            <a:ext cx="7092300" cy="1496100"/>
          </a:xfrm>
          <a:prstGeom prst="rect">
            <a:avLst/>
          </a:prstGeom>
          <a:solidFill>
            <a:srgbClr val="FFFFFF"/>
          </a:solidFill>
          <a:ln>
            <a:noFill/>
          </a:ln>
        </p:spPr>
        <p:txBody>
          <a:bodyPr spcFirstLastPara="1" wrap="square" lIns="91425" tIns="72000" rIns="180000" bIns="45700" anchor="ctr" anchorCtr="0">
            <a:noAutofit/>
          </a:bodyPr>
          <a:lstStyle/>
          <a:p>
            <a:pPr marL="0" marR="0" lvl="0" indent="0" algn="r" rtl="0">
              <a:lnSpc>
                <a:spcPct val="118181"/>
              </a:lnSpc>
              <a:spcBef>
                <a:spcPts val="0"/>
              </a:spcBef>
              <a:spcAft>
                <a:spcPts val="0"/>
              </a:spcAft>
              <a:buClr>
                <a:srgbClr val="000000"/>
              </a:buClr>
              <a:buSzPts val="3400"/>
              <a:buFont typeface="Arial"/>
              <a:buNone/>
            </a:pPr>
            <a:r>
              <a:rPr lang="en-GB" sz="3400" b="1" i="0" u="none" strike="noStrike" cap="none">
                <a:solidFill>
                  <a:schemeClr val="dk1"/>
                </a:solidFill>
                <a:latin typeface="Archivo"/>
                <a:ea typeface="Archivo"/>
                <a:cs typeface="Archivo"/>
                <a:sym typeface="Archivo"/>
              </a:rPr>
              <a:t>Segunda jornada: 27 de junio</a:t>
            </a:r>
            <a:endParaRPr sz="1400" b="0" i="0" u="none" strike="noStrike" cap="none">
              <a:solidFill>
                <a:srgbClr val="000000"/>
              </a:solidFill>
              <a:latin typeface="Arial"/>
              <a:ea typeface="Arial"/>
              <a:cs typeface="Arial"/>
              <a:sym typeface="Arial"/>
            </a:endParaRPr>
          </a:p>
        </p:txBody>
      </p:sp>
      <p:pic>
        <p:nvPicPr>
          <p:cNvPr id="1299" name="Google Shape;1299;g2e85f21c253_0_463" descr="Imagen que contiene Texto&#10;&#10;Descripción generada automáticamente"/>
          <p:cNvPicPr preferRelativeResize="0"/>
          <p:nvPr/>
        </p:nvPicPr>
        <p:blipFill rotWithShape="1">
          <a:blip r:embed="rId4">
            <a:alphaModFix/>
          </a:blip>
          <a:srcRect/>
          <a:stretch/>
        </p:blipFill>
        <p:spPr>
          <a:xfrm>
            <a:off x="145893" y="4865186"/>
            <a:ext cx="783747" cy="765994"/>
          </a:xfrm>
          <a:prstGeom prst="rect">
            <a:avLst/>
          </a:prstGeom>
          <a:noFill/>
          <a:ln>
            <a:noFill/>
          </a:ln>
        </p:spPr>
      </p:pic>
      <p:sp>
        <p:nvSpPr>
          <p:cNvPr id="1300" name="Google Shape;1300;g2e85f21c253_0_463"/>
          <p:cNvSpPr txBox="1">
            <a:spLocks noGrp="1"/>
          </p:cNvSpPr>
          <p:nvPr>
            <p:ph type="subTitle" idx="1"/>
          </p:nvPr>
        </p:nvSpPr>
        <p:spPr>
          <a:xfrm>
            <a:off x="1311046" y="4781380"/>
            <a:ext cx="7386900" cy="933600"/>
          </a:xfrm>
          <a:prstGeom prst="rect">
            <a:avLst/>
          </a:prstGeom>
          <a:noFill/>
          <a:ln>
            <a:noFill/>
          </a:ln>
        </p:spPr>
        <p:txBody>
          <a:bodyPr spcFirstLastPara="1" wrap="square" lIns="91425" tIns="45700" rIns="91425" bIns="45700" anchor="t" anchorCtr="0">
            <a:noAutofit/>
          </a:bodyPr>
          <a:lstStyle/>
          <a:p>
            <a:pPr marL="457200" lvl="0" indent="-381000" algn="ctr" rtl="0">
              <a:lnSpc>
                <a:spcPct val="100000"/>
              </a:lnSpc>
              <a:spcBef>
                <a:spcPts val="400"/>
              </a:spcBef>
              <a:spcAft>
                <a:spcPts val="0"/>
              </a:spcAft>
              <a:buSzPts val="1529"/>
              <a:buNone/>
            </a:pPr>
            <a:r>
              <a:rPr lang="en-GB" sz="1300" b="1">
                <a:solidFill>
                  <a:srgbClr val="D1D1D4"/>
                </a:solidFill>
              </a:rPr>
              <a:t>Evento Temático Virtual: Exploración de Tecnologías Innovadoras, Políticas y Prácticas</a:t>
            </a:r>
            <a:endParaRPr/>
          </a:p>
          <a:p>
            <a:pPr marL="457200" lvl="0" indent="-381000" algn="ctr" rtl="0">
              <a:lnSpc>
                <a:spcPct val="100000"/>
              </a:lnSpc>
              <a:spcBef>
                <a:spcPts val="400"/>
              </a:spcBef>
              <a:spcAft>
                <a:spcPts val="0"/>
              </a:spcAft>
              <a:buSzPts val="1529"/>
              <a:buNone/>
            </a:pPr>
            <a:r>
              <a:rPr lang="en-GB" sz="1300" b="1">
                <a:solidFill>
                  <a:srgbClr val="EFEFF0"/>
                </a:solidFill>
              </a:rPr>
              <a:t>Evento Temático Virtual: Exploração de Tecnologias Inovadoras, Políticas e Práticas</a:t>
            </a:r>
            <a:endParaRPr/>
          </a:p>
          <a:p>
            <a:pPr marL="457200" lvl="0" indent="-381000" algn="ctr" rtl="0">
              <a:lnSpc>
                <a:spcPct val="100000"/>
              </a:lnSpc>
              <a:spcBef>
                <a:spcPts val="400"/>
              </a:spcBef>
              <a:spcAft>
                <a:spcPts val="0"/>
              </a:spcAft>
              <a:buSzPts val="1529"/>
              <a:buNone/>
            </a:pPr>
            <a:r>
              <a:rPr lang="en-GB" sz="1300" b="1">
                <a:solidFill>
                  <a:srgbClr val="9BD5D6"/>
                </a:solidFill>
              </a:rPr>
              <a:t>Virtual Thematic Event: Exploration of Innovative Technologies, Policies, and Practices</a:t>
            </a:r>
            <a:endParaRPr sz="1300" b="1">
              <a:solidFill>
                <a:srgbClr val="9BD5D6"/>
              </a:solidFill>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304"/>
        <p:cNvGrpSpPr/>
        <p:nvPr/>
      </p:nvGrpSpPr>
      <p:grpSpPr>
        <a:xfrm>
          <a:off x="0" y="0"/>
          <a:ext cx="0" cy="0"/>
          <a:chOff x="0" y="0"/>
          <a:chExt cx="0" cy="0"/>
        </a:xfrm>
      </p:grpSpPr>
      <p:sp>
        <p:nvSpPr>
          <p:cNvPr id="1305" name="Google Shape;1305;g2e85f21c253_0_470"/>
          <p:cNvSpPr txBox="1">
            <a:spLocks noGrp="1"/>
          </p:cNvSpPr>
          <p:nvPr>
            <p:ph type="subTitle" idx="1"/>
          </p:nvPr>
        </p:nvSpPr>
        <p:spPr>
          <a:xfrm>
            <a:off x="137566" y="4600502"/>
            <a:ext cx="7386900" cy="933600"/>
          </a:xfrm>
          <a:prstGeom prst="rect">
            <a:avLst/>
          </a:prstGeom>
          <a:noFill/>
          <a:ln>
            <a:noFill/>
          </a:ln>
        </p:spPr>
        <p:txBody>
          <a:bodyPr spcFirstLastPara="1" wrap="square" lIns="91425" tIns="45700" rIns="91425" bIns="45700" anchor="t" anchorCtr="0">
            <a:noAutofit/>
          </a:bodyPr>
          <a:lstStyle/>
          <a:p>
            <a:pPr marL="457200" lvl="0" indent="-381000" algn="ctr" rtl="0">
              <a:lnSpc>
                <a:spcPct val="100000"/>
              </a:lnSpc>
              <a:spcBef>
                <a:spcPts val="400"/>
              </a:spcBef>
              <a:spcAft>
                <a:spcPts val="0"/>
              </a:spcAft>
              <a:buSzPts val="1529"/>
              <a:buNone/>
            </a:pPr>
            <a:r>
              <a:rPr lang="en-GB" sz="1300" b="1">
                <a:solidFill>
                  <a:srgbClr val="D1D1D4"/>
                </a:solidFill>
              </a:rPr>
              <a:t>Evento Temático Virtual: Exploración de Tecnologías Innovadoras, Políticas y Prácticas</a:t>
            </a:r>
            <a:endParaRPr/>
          </a:p>
          <a:p>
            <a:pPr marL="457200" lvl="0" indent="-381000" algn="ctr" rtl="0">
              <a:lnSpc>
                <a:spcPct val="100000"/>
              </a:lnSpc>
              <a:spcBef>
                <a:spcPts val="400"/>
              </a:spcBef>
              <a:spcAft>
                <a:spcPts val="0"/>
              </a:spcAft>
              <a:buSzPts val="1529"/>
              <a:buNone/>
            </a:pPr>
            <a:r>
              <a:rPr lang="en-GB" sz="1300" b="1">
                <a:solidFill>
                  <a:srgbClr val="EFEFF0"/>
                </a:solidFill>
              </a:rPr>
              <a:t>Evento Temático Virtual: Exploração de Tecnologias Inovadoras, Políticas e Práticas</a:t>
            </a:r>
            <a:endParaRPr/>
          </a:p>
          <a:p>
            <a:pPr marL="457200" lvl="0" indent="-381000" algn="ctr" rtl="0">
              <a:lnSpc>
                <a:spcPct val="100000"/>
              </a:lnSpc>
              <a:spcBef>
                <a:spcPts val="400"/>
              </a:spcBef>
              <a:spcAft>
                <a:spcPts val="0"/>
              </a:spcAft>
              <a:buSzPts val="1529"/>
              <a:buNone/>
            </a:pPr>
            <a:r>
              <a:rPr lang="en-GB" sz="1300" b="1">
                <a:solidFill>
                  <a:srgbClr val="9BD5D6"/>
                </a:solidFill>
              </a:rPr>
              <a:t>Virtual Thematic Event: Exploration of Innovative Technologies, Policies, and Practices</a:t>
            </a:r>
            <a:endParaRPr sz="1300" b="1">
              <a:solidFill>
                <a:srgbClr val="9BD5D6"/>
              </a:solidFill>
            </a:endParaRPr>
          </a:p>
        </p:txBody>
      </p:sp>
      <p:sp>
        <p:nvSpPr>
          <p:cNvPr id="1306" name="Google Shape;1306;g2e85f21c253_0_470"/>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ctr" rtl="0">
              <a:lnSpc>
                <a:spcPct val="83333"/>
              </a:lnSpc>
              <a:spcBef>
                <a:spcPts val="0"/>
              </a:spcBef>
              <a:spcAft>
                <a:spcPts val="0"/>
              </a:spcAft>
              <a:buSzPts val="7200"/>
              <a:buNone/>
            </a:pPr>
            <a:r>
              <a:rPr lang="en-GB" sz="6600"/>
              <a:t>WELCOME</a:t>
            </a:r>
            <a:br>
              <a:rPr lang="en-GB" sz="6600"/>
            </a:br>
            <a:endParaRPr sz="1800">
              <a:solidFill>
                <a:srgbClr val="9BD5D6"/>
              </a:solidFill>
            </a:endParaRPr>
          </a:p>
        </p:txBody>
      </p:sp>
      <p:sp>
        <p:nvSpPr>
          <p:cNvPr id="1307" name="Google Shape;1307;g2e85f21c253_0_470"/>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1308" name="Google Shape;1308;g2e85f21c253_0_470" descr="Imagen que contiene Texto&#10;&#10;Descripción generada automáticamente"/>
          <p:cNvPicPr preferRelativeResize="0"/>
          <p:nvPr/>
        </p:nvPicPr>
        <p:blipFill rotWithShape="1">
          <a:blip r:embed="rId3">
            <a:alphaModFix/>
          </a:blip>
          <a:srcRect/>
          <a:stretch/>
        </p:blipFill>
        <p:spPr>
          <a:xfrm>
            <a:off x="8104561" y="161178"/>
            <a:ext cx="783747" cy="765994"/>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1312"/>
        <p:cNvGrpSpPr/>
        <p:nvPr/>
      </p:nvGrpSpPr>
      <p:grpSpPr>
        <a:xfrm>
          <a:off x="0" y="0"/>
          <a:ext cx="0" cy="0"/>
          <a:chOff x="0" y="0"/>
          <a:chExt cx="0" cy="0"/>
        </a:xfrm>
      </p:grpSpPr>
      <p:sp>
        <p:nvSpPr>
          <p:cNvPr id="1313" name="Google Shape;1313;p5"/>
          <p:cNvSpPr txBox="1">
            <a:spLocks noGrp="1"/>
          </p:cNvSpPr>
          <p:nvPr>
            <p:ph type="subTitle" idx="1"/>
          </p:nvPr>
        </p:nvSpPr>
        <p:spPr>
          <a:xfrm>
            <a:off x="137566" y="4600502"/>
            <a:ext cx="7386900" cy="933600"/>
          </a:xfrm>
          <a:prstGeom prst="rect">
            <a:avLst/>
          </a:prstGeom>
          <a:noFill/>
          <a:ln>
            <a:noFill/>
          </a:ln>
        </p:spPr>
        <p:txBody>
          <a:bodyPr spcFirstLastPara="1" wrap="square" lIns="91425" tIns="45700" rIns="91425" bIns="45700" anchor="t" anchorCtr="0">
            <a:noAutofit/>
          </a:bodyPr>
          <a:lstStyle/>
          <a:p>
            <a:pPr marL="457200" lvl="0" indent="-381000" algn="ctr" rtl="0">
              <a:lnSpc>
                <a:spcPct val="100000"/>
              </a:lnSpc>
              <a:spcBef>
                <a:spcPts val="400"/>
              </a:spcBef>
              <a:spcAft>
                <a:spcPts val="0"/>
              </a:spcAft>
              <a:buSzPts val="1529"/>
              <a:buNone/>
            </a:pPr>
            <a:r>
              <a:rPr lang="en-GB" sz="1300" b="1">
                <a:solidFill>
                  <a:srgbClr val="D1D1D4"/>
                </a:solidFill>
              </a:rPr>
              <a:t>Evento Temático Virtual: Exploración de Tecnologías Innovadoras, Políticas y Prácticas</a:t>
            </a:r>
            <a:endParaRPr/>
          </a:p>
          <a:p>
            <a:pPr marL="457200" lvl="0" indent="-381000" algn="ctr" rtl="0">
              <a:lnSpc>
                <a:spcPct val="100000"/>
              </a:lnSpc>
              <a:spcBef>
                <a:spcPts val="400"/>
              </a:spcBef>
              <a:spcAft>
                <a:spcPts val="0"/>
              </a:spcAft>
              <a:buSzPts val="1529"/>
              <a:buNone/>
            </a:pPr>
            <a:r>
              <a:rPr lang="en-GB" sz="1300" b="1">
                <a:solidFill>
                  <a:srgbClr val="EFEFF0"/>
                </a:solidFill>
              </a:rPr>
              <a:t>Evento Temático Virtual: Exploração de Tecnologias Inovadoras, Políticas e Práticas</a:t>
            </a:r>
            <a:endParaRPr/>
          </a:p>
          <a:p>
            <a:pPr marL="457200" lvl="0" indent="-381000" algn="ctr" rtl="0">
              <a:lnSpc>
                <a:spcPct val="100000"/>
              </a:lnSpc>
              <a:spcBef>
                <a:spcPts val="400"/>
              </a:spcBef>
              <a:spcAft>
                <a:spcPts val="0"/>
              </a:spcAft>
              <a:buSzPts val="1529"/>
              <a:buNone/>
            </a:pPr>
            <a:r>
              <a:rPr lang="en-GB" sz="1300" b="1">
                <a:solidFill>
                  <a:srgbClr val="9BD5D6"/>
                </a:solidFill>
              </a:rPr>
              <a:t>Virtual Thematic Event: Exploration of Innovative Technologies, Policies, and Practices</a:t>
            </a:r>
            <a:endParaRPr sz="1300" b="1">
              <a:solidFill>
                <a:srgbClr val="9BD5D6"/>
              </a:solidFill>
            </a:endParaRPr>
          </a:p>
        </p:txBody>
      </p:sp>
      <p:sp>
        <p:nvSpPr>
          <p:cNvPr id="1314" name="Google Shape;1314;p5"/>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ctr" rtl="0">
              <a:lnSpc>
                <a:spcPct val="83333"/>
              </a:lnSpc>
              <a:spcBef>
                <a:spcPts val="0"/>
              </a:spcBef>
              <a:spcAft>
                <a:spcPts val="0"/>
              </a:spcAft>
              <a:buSzPts val="7200"/>
              <a:buNone/>
            </a:pPr>
            <a:r>
              <a:rPr lang="en-GB" sz="6600"/>
              <a:t>PANEL 4</a:t>
            </a:r>
            <a:br>
              <a:rPr lang="en-GB" sz="6600"/>
            </a:br>
            <a:r>
              <a:rPr lang="en-GB" sz="2000"/>
              <a:t>  </a:t>
            </a:r>
            <a:br>
              <a:rPr lang="en-GB"/>
            </a:br>
            <a:r>
              <a:rPr lang="en-GB" sz="1800">
                <a:solidFill>
                  <a:srgbClr val="D1D1D4"/>
                </a:solidFill>
              </a:rPr>
              <a:t>Tecnologías Emergentes para la Sostenibilidad Energética</a:t>
            </a:r>
            <a:br>
              <a:rPr lang="en-GB" sz="1800">
                <a:solidFill>
                  <a:srgbClr val="D1D1D4"/>
                </a:solidFill>
              </a:rPr>
            </a:br>
            <a:br>
              <a:rPr lang="en-GB" sz="1800">
                <a:solidFill>
                  <a:srgbClr val="D1D1D4"/>
                </a:solidFill>
              </a:rPr>
            </a:br>
            <a:r>
              <a:rPr lang="en-GB" sz="1800">
                <a:solidFill>
                  <a:srgbClr val="EFEFF0"/>
                </a:solidFill>
              </a:rPr>
              <a:t>Tecnologias Emergentes para a Sustentabilidade Energética</a:t>
            </a:r>
            <a:br>
              <a:rPr lang="en-GB" sz="1800">
                <a:solidFill>
                  <a:srgbClr val="D1D1D4"/>
                </a:solidFill>
              </a:rPr>
            </a:br>
            <a:br>
              <a:rPr lang="en-GB" sz="1800">
                <a:solidFill>
                  <a:srgbClr val="D1D1D4"/>
                </a:solidFill>
              </a:rPr>
            </a:br>
            <a:r>
              <a:rPr lang="en-GB" sz="1800">
                <a:solidFill>
                  <a:srgbClr val="9BD5D6"/>
                </a:solidFill>
              </a:rPr>
              <a:t>Technologies for Energy Sustainability</a:t>
            </a:r>
            <a:endParaRPr sz="1800">
              <a:solidFill>
                <a:srgbClr val="9BD5D6"/>
              </a:solidFill>
            </a:endParaRPr>
          </a:p>
        </p:txBody>
      </p:sp>
      <p:sp>
        <p:nvSpPr>
          <p:cNvPr id="1315" name="Google Shape;1315;p5"/>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1316" name="Google Shape;1316;p5" descr="Imagen que contiene nombre de la empresa&#10;&#10;Descripción generada automáticamente"/>
          <p:cNvPicPr preferRelativeResize="0"/>
          <p:nvPr/>
        </p:nvPicPr>
        <p:blipFill rotWithShape="1">
          <a:blip r:embed="rId3">
            <a:alphaModFix/>
          </a:blip>
          <a:srcRect l="19215" t="11334" r="69252" b="56736"/>
          <a:stretch/>
        </p:blipFill>
        <p:spPr>
          <a:xfrm>
            <a:off x="3188473" y="3247113"/>
            <a:ext cx="1538085" cy="933605"/>
          </a:xfrm>
          <a:prstGeom prst="rect">
            <a:avLst/>
          </a:prstGeom>
          <a:noFill/>
          <a:ln>
            <a:noFill/>
          </a:ln>
        </p:spPr>
      </p:pic>
      <p:pic>
        <p:nvPicPr>
          <p:cNvPr id="1317" name="Google Shape;1317;p5" descr="Imagen que contiene Texto&#10;&#10;Descripción generada automáticamente"/>
          <p:cNvPicPr preferRelativeResize="0"/>
          <p:nvPr/>
        </p:nvPicPr>
        <p:blipFill rotWithShape="1">
          <a:blip r:embed="rId4">
            <a:alphaModFix/>
          </a:blip>
          <a:srcRect/>
          <a:stretch/>
        </p:blipFill>
        <p:spPr>
          <a:xfrm>
            <a:off x="8104561" y="161178"/>
            <a:ext cx="783747" cy="765994"/>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322"/>
        <p:cNvGrpSpPr/>
        <p:nvPr/>
      </p:nvGrpSpPr>
      <p:grpSpPr>
        <a:xfrm>
          <a:off x="0" y="0"/>
          <a:ext cx="0" cy="0"/>
          <a:chOff x="0" y="0"/>
          <a:chExt cx="0" cy="0"/>
        </a:xfrm>
      </p:grpSpPr>
      <p:sp>
        <p:nvSpPr>
          <p:cNvPr id="1323" name="Google Shape;1323;g2e75ccb0888_3_17"/>
          <p:cNvSpPr txBox="1">
            <a:spLocks noGrp="1"/>
          </p:cNvSpPr>
          <p:nvPr>
            <p:ph type="subTitle" idx="1"/>
          </p:nvPr>
        </p:nvSpPr>
        <p:spPr>
          <a:xfrm>
            <a:off x="403448" y="4687968"/>
            <a:ext cx="6400800" cy="576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SzPts val="2000"/>
              <a:buNone/>
            </a:pPr>
            <a:endParaRPr/>
          </a:p>
        </p:txBody>
      </p:sp>
      <p:sp>
        <p:nvSpPr>
          <p:cNvPr id="1324" name="Google Shape;1324;g2e75ccb0888_3_17"/>
          <p:cNvSpPr txBox="1">
            <a:spLocks noGrp="1"/>
          </p:cNvSpPr>
          <p:nvPr>
            <p:ph type="title"/>
          </p:nvPr>
        </p:nvSpPr>
        <p:spPr>
          <a:xfrm>
            <a:off x="395536" y="431036"/>
            <a:ext cx="7128900" cy="2916600"/>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endParaRPr/>
          </a:p>
        </p:txBody>
      </p:sp>
      <p:sp>
        <p:nvSpPr>
          <p:cNvPr id="1325" name="Google Shape;1325;g2e75ccb0888_3_17"/>
          <p:cNvSpPr>
            <a:spLocks noGrp="1"/>
          </p:cNvSpPr>
          <p:nvPr>
            <p:ph type="pic" idx="2"/>
          </p:nvPr>
        </p:nvSpPr>
        <p:spPr>
          <a:xfrm>
            <a:off x="7812359" y="-1"/>
            <a:ext cx="1368300" cy="5715000"/>
          </a:xfrm>
          <a:prstGeom prst="rect">
            <a:avLst/>
          </a:prstGeom>
          <a:solidFill>
            <a:schemeClr val="dk2"/>
          </a:solidFill>
          <a:ln>
            <a:noFill/>
          </a:ln>
        </p:spPr>
        <p:txBody>
          <a:bodyPr/>
          <a:lstStyle/>
          <a:p>
            <a:endParaRPr lang="en-GB"/>
          </a:p>
        </p:txBody>
      </p:sp>
      <p:pic>
        <p:nvPicPr>
          <p:cNvPr id="1326" name="Google Shape;1326;g2e75ccb0888_3_17"/>
          <p:cNvPicPr preferRelativeResize="0"/>
          <p:nvPr/>
        </p:nvPicPr>
        <p:blipFill rotWithShape="1">
          <a:blip r:embed="rId3">
            <a:alphaModFix/>
          </a:blip>
          <a:srcRect/>
          <a:stretch/>
        </p:blipFill>
        <p:spPr>
          <a:xfrm>
            <a:off x="-18325" y="0"/>
            <a:ext cx="9198974" cy="5715000"/>
          </a:xfrm>
          <a:prstGeom prst="rect">
            <a:avLst/>
          </a:prstGeom>
          <a:noFill/>
          <a:ln>
            <a:noFill/>
          </a:ln>
        </p:spPr>
      </p:pic>
      <p:sp>
        <p:nvSpPr>
          <p:cNvPr id="1327" name="Google Shape;1327;g2e75ccb0888_3_17"/>
          <p:cNvSpPr txBox="1"/>
          <p:nvPr/>
        </p:nvSpPr>
        <p:spPr>
          <a:xfrm>
            <a:off x="152400" y="152400"/>
            <a:ext cx="3000000" cy="3000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332"/>
        <p:cNvGrpSpPr/>
        <p:nvPr/>
      </p:nvGrpSpPr>
      <p:grpSpPr>
        <a:xfrm>
          <a:off x="0" y="0"/>
          <a:ext cx="0" cy="0"/>
          <a:chOff x="0" y="0"/>
          <a:chExt cx="0" cy="0"/>
        </a:xfrm>
      </p:grpSpPr>
      <p:sp>
        <p:nvSpPr>
          <p:cNvPr id="1333" name="Google Shape;1333;g2e75ccb0888_3_0"/>
          <p:cNvSpPr txBox="1">
            <a:spLocks noGrp="1"/>
          </p:cNvSpPr>
          <p:nvPr>
            <p:ph type="body" idx="1"/>
          </p:nvPr>
        </p:nvSpPr>
        <p:spPr>
          <a:xfrm>
            <a:off x="457200" y="1633363"/>
            <a:ext cx="8229600" cy="3471900"/>
          </a:xfrm>
          <a:prstGeom prst="rect">
            <a:avLst/>
          </a:prstGeom>
          <a:noFill/>
          <a:ln>
            <a:noFill/>
          </a:ln>
        </p:spPr>
        <p:txBody>
          <a:bodyPr spcFirstLastPara="1" wrap="square" lIns="91425" tIns="45700" rIns="91425" bIns="45700" anchor="t" anchorCtr="0">
            <a:normAutofit/>
          </a:bodyPr>
          <a:lstStyle/>
          <a:p>
            <a:pPr marL="0" lvl="0" indent="0" algn="l" rtl="0">
              <a:lnSpc>
                <a:spcPct val="136363"/>
              </a:lnSpc>
              <a:spcBef>
                <a:spcPts val="440"/>
              </a:spcBef>
              <a:spcAft>
                <a:spcPts val="0"/>
              </a:spcAft>
              <a:buSzPts val="2200"/>
              <a:buNone/>
            </a:pPr>
            <a:endParaRPr/>
          </a:p>
        </p:txBody>
      </p:sp>
      <p:sp>
        <p:nvSpPr>
          <p:cNvPr id="1334" name="Google Shape;1334;g2e75ccb0888_3_0"/>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400"/>
              <a:buNone/>
            </a:pPr>
            <a:endParaRPr/>
          </a:p>
        </p:txBody>
      </p:sp>
      <p:sp>
        <p:nvSpPr>
          <p:cNvPr id="1335" name="Google Shape;1335;g2e75ccb0888_3_0"/>
          <p:cNvSpPr txBox="1">
            <a:spLocks noGrp="1"/>
          </p:cNvSpPr>
          <p:nvPr>
            <p:ph type="body" idx="2"/>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336" name="Google Shape;1336;g2e75ccb0888_3_0"/>
          <p:cNvSpPr txBox="1">
            <a:spLocks noGrp="1"/>
          </p:cNvSpPr>
          <p:nvPr>
            <p:ph type="body" idx="3"/>
          </p:nvPr>
        </p:nvSpPr>
        <p:spPr>
          <a:xfrm>
            <a:off x="468313" y="985838"/>
            <a:ext cx="8207400" cy="575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40"/>
              </a:spcBef>
              <a:spcAft>
                <a:spcPts val="0"/>
              </a:spcAft>
              <a:buSzPts val="2200"/>
              <a:buNone/>
            </a:pPr>
            <a:endParaRPr/>
          </a:p>
        </p:txBody>
      </p:sp>
      <p:sp>
        <p:nvSpPr>
          <p:cNvPr id="1337" name="Google Shape;1337;g2e75ccb0888_3_0"/>
          <p:cNvSpPr txBox="1"/>
          <p:nvPr/>
        </p:nvSpPr>
        <p:spPr>
          <a:xfrm>
            <a:off x="304800" y="304800"/>
            <a:ext cx="3000000" cy="3000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pic>
        <p:nvPicPr>
          <p:cNvPr id="1338" name="Google Shape;1338;g2e75ccb0888_3_0"/>
          <p:cNvPicPr preferRelativeResize="0"/>
          <p:nvPr/>
        </p:nvPicPr>
        <p:blipFill rotWithShape="1">
          <a:blip r:embed="rId3">
            <a:alphaModFix/>
          </a:blip>
          <a:srcRect/>
          <a:stretch/>
        </p:blipFill>
        <p:spPr>
          <a:xfrm>
            <a:off x="0" y="0"/>
            <a:ext cx="9144000" cy="5715000"/>
          </a:xfrm>
          <a:prstGeom prst="rect">
            <a:avLst/>
          </a:prstGeom>
          <a:noFill/>
          <a:ln>
            <a:noFill/>
          </a:ln>
        </p:spPr>
      </p:pic>
      <p:sp>
        <p:nvSpPr>
          <p:cNvPr id="1339" name="Google Shape;1339;g2e75ccb0888_3_0"/>
          <p:cNvSpPr txBox="1"/>
          <p:nvPr/>
        </p:nvSpPr>
        <p:spPr>
          <a:xfrm>
            <a:off x="152400" y="152400"/>
            <a:ext cx="3000000" cy="3000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344"/>
        <p:cNvGrpSpPr/>
        <p:nvPr/>
      </p:nvGrpSpPr>
      <p:grpSpPr>
        <a:xfrm>
          <a:off x="0" y="0"/>
          <a:ext cx="0" cy="0"/>
          <a:chOff x="0" y="0"/>
          <a:chExt cx="0" cy="0"/>
        </a:xfrm>
      </p:grpSpPr>
      <p:sp>
        <p:nvSpPr>
          <p:cNvPr id="1345" name="Google Shape;1345;g2e75ccb0888_3_36"/>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400"/>
              <a:buNone/>
            </a:pPr>
            <a:endParaRPr/>
          </a:p>
        </p:txBody>
      </p:sp>
      <p:sp>
        <p:nvSpPr>
          <p:cNvPr id="1346" name="Google Shape;1346;g2e75ccb0888_3_36"/>
          <p:cNvSpPr txBox="1">
            <a:spLocks noGrp="1"/>
          </p:cNvSpPr>
          <p:nvPr>
            <p:ph type="body" idx="1"/>
          </p:nvPr>
        </p:nvSpPr>
        <p:spPr>
          <a:xfrm>
            <a:off x="457200" y="1633363"/>
            <a:ext cx="8229600" cy="3471900"/>
          </a:xfrm>
          <a:prstGeom prst="rect">
            <a:avLst/>
          </a:prstGeom>
          <a:noFill/>
          <a:ln>
            <a:noFill/>
          </a:ln>
        </p:spPr>
        <p:txBody>
          <a:bodyPr spcFirstLastPara="1" wrap="square" lIns="91425" tIns="45700" rIns="91425" bIns="45700" anchor="t" anchorCtr="0">
            <a:normAutofit/>
          </a:bodyPr>
          <a:lstStyle/>
          <a:p>
            <a:pPr marL="0" lvl="0" indent="0" algn="l" rtl="0">
              <a:lnSpc>
                <a:spcPct val="136363"/>
              </a:lnSpc>
              <a:spcBef>
                <a:spcPts val="440"/>
              </a:spcBef>
              <a:spcAft>
                <a:spcPts val="0"/>
              </a:spcAft>
              <a:buSzPts val="2200"/>
              <a:buNone/>
            </a:pPr>
            <a:endParaRPr/>
          </a:p>
        </p:txBody>
      </p:sp>
      <p:sp>
        <p:nvSpPr>
          <p:cNvPr id="1347" name="Google Shape;1347;g2e75ccb0888_3_36"/>
          <p:cNvSpPr txBox="1">
            <a:spLocks noGrp="1"/>
          </p:cNvSpPr>
          <p:nvPr>
            <p:ph type="body" idx="2"/>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348" name="Google Shape;1348;g2e75ccb0888_3_36"/>
          <p:cNvSpPr txBox="1">
            <a:spLocks noGrp="1"/>
          </p:cNvSpPr>
          <p:nvPr>
            <p:ph type="body" idx="3"/>
          </p:nvPr>
        </p:nvSpPr>
        <p:spPr>
          <a:xfrm>
            <a:off x="468313" y="985838"/>
            <a:ext cx="8207400" cy="575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40"/>
              </a:spcBef>
              <a:spcAft>
                <a:spcPts val="0"/>
              </a:spcAft>
              <a:buSzPts val="2200"/>
              <a:buNone/>
            </a:pPr>
            <a:endParaRPr/>
          </a:p>
        </p:txBody>
      </p:sp>
      <p:pic>
        <p:nvPicPr>
          <p:cNvPr id="1349" name="Google Shape;1349;g2e75ccb0888_3_36"/>
          <p:cNvPicPr preferRelativeResize="0"/>
          <p:nvPr/>
        </p:nvPicPr>
        <p:blipFill rotWithShape="1">
          <a:blip r:embed="rId3">
            <a:alphaModFix/>
          </a:blip>
          <a:srcRect/>
          <a:stretch/>
        </p:blipFill>
        <p:spPr>
          <a:xfrm>
            <a:off x="25" y="0"/>
            <a:ext cx="9144000" cy="5715000"/>
          </a:xfrm>
          <a:prstGeom prst="rect">
            <a:avLst/>
          </a:prstGeom>
          <a:noFill/>
          <a:ln>
            <a:noFill/>
          </a:ln>
        </p:spPr>
      </p:pic>
      <p:sp>
        <p:nvSpPr>
          <p:cNvPr id="1350" name="Google Shape;1350;g2e75ccb0888_3_36"/>
          <p:cNvSpPr txBox="1"/>
          <p:nvPr/>
        </p:nvSpPr>
        <p:spPr>
          <a:xfrm>
            <a:off x="152425" y="152400"/>
            <a:ext cx="3000000" cy="3000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355"/>
        <p:cNvGrpSpPr/>
        <p:nvPr/>
      </p:nvGrpSpPr>
      <p:grpSpPr>
        <a:xfrm>
          <a:off x="0" y="0"/>
          <a:ext cx="0" cy="0"/>
          <a:chOff x="0" y="0"/>
          <a:chExt cx="0" cy="0"/>
        </a:xfrm>
      </p:grpSpPr>
      <p:sp>
        <p:nvSpPr>
          <p:cNvPr id="1356" name="Google Shape;1356;g2e75ccb0888_3_52"/>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400"/>
              <a:buNone/>
            </a:pPr>
            <a:endParaRPr/>
          </a:p>
        </p:txBody>
      </p:sp>
      <p:sp>
        <p:nvSpPr>
          <p:cNvPr id="1357" name="Google Shape;1357;g2e75ccb0888_3_52"/>
          <p:cNvSpPr txBox="1">
            <a:spLocks noGrp="1"/>
          </p:cNvSpPr>
          <p:nvPr>
            <p:ph type="body" idx="1"/>
          </p:nvPr>
        </p:nvSpPr>
        <p:spPr>
          <a:xfrm>
            <a:off x="457200" y="1633363"/>
            <a:ext cx="8229600" cy="3471900"/>
          </a:xfrm>
          <a:prstGeom prst="rect">
            <a:avLst/>
          </a:prstGeom>
          <a:noFill/>
          <a:ln>
            <a:noFill/>
          </a:ln>
        </p:spPr>
        <p:txBody>
          <a:bodyPr spcFirstLastPara="1" wrap="square" lIns="91425" tIns="45700" rIns="91425" bIns="45700" anchor="t" anchorCtr="0">
            <a:normAutofit/>
          </a:bodyPr>
          <a:lstStyle/>
          <a:p>
            <a:pPr marL="0" lvl="0" indent="0" algn="l" rtl="0">
              <a:lnSpc>
                <a:spcPct val="136363"/>
              </a:lnSpc>
              <a:spcBef>
                <a:spcPts val="440"/>
              </a:spcBef>
              <a:spcAft>
                <a:spcPts val="0"/>
              </a:spcAft>
              <a:buSzPts val="2200"/>
              <a:buNone/>
            </a:pPr>
            <a:endParaRPr/>
          </a:p>
        </p:txBody>
      </p:sp>
      <p:sp>
        <p:nvSpPr>
          <p:cNvPr id="1358" name="Google Shape;1358;g2e75ccb0888_3_52"/>
          <p:cNvSpPr txBox="1">
            <a:spLocks noGrp="1"/>
          </p:cNvSpPr>
          <p:nvPr>
            <p:ph type="body" idx="2"/>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359" name="Google Shape;1359;g2e75ccb0888_3_52"/>
          <p:cNvSpPr txBox="1">
            <a:spLocks noGrp="1"/>
          </p:cNvSpPr>
          <p:nvPr>
            <p:ph type="body" idx="3"/>
          </p:nvPr>
        </p:nvSpPr>
        <p:spPr>
          <a:xfrm>
            <a:off x="468313" y="985838"/>
            <a:ext cx="8207400" cy="575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40"/>
              </a:spcBef>
              <a:spcAft>
                <a:spcPts val="0"/>
              </a:spcAft>
              <a:buSzPts val="2200"/>
              <a:buNone/>
            </a:pPr>
            <a:endParaRPr/>
          </a:p>
        </p:txBody>
      </p:sp>
      <p:pic>
        <p:nvPicPr>
          <p:cNvPr id="1360" name="Google Shape;1360;g2e75ccb0888_3_52"/>
          <p:cNvPicPr preferRelativeResize="0"/>
          <p:nvPr/>
        </p:nvPicPr>
        <p:blipFill rotWithShape="1">
          <a:blip r:embed="rId3">
            <a:alphaModFix/>
          </a:blip>
          <a:srcRect/>
          <a:stretch/>
        </p:blipFill>
        <p:spPr>
          <a:xfrm>
            <a:off x="0" y="0"/>
            <a:ext cx="9144000" cy="5715000"/>
          </a:xfrm>
          <a:prstGeom prst="rect">
            <a:avLst/>
          </a:prstGeom>
          <a:noFill/>
          <a:ln>
            <a:noFill/>
          </a:ln>
        </p:spPr>
      </p:pic>
      <p:sp>
        <p:nvSpPr>
          <p:cNvPr id="1361" name="Google Shape;1361;g2e75ccb0888_3_52"/>
          <p:cNvSpPr txBox="1"/>
          <p:nvPr/>
        </p:nvSpPr>
        <p:spPr>
          <a:xfrm>
            <a:off x="152400" y="152400"/>
            <a:ext cx="3000000" cy="3000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1366"/>
        <p:cNvGrpSpPr/>
        <p:nvPr/>
      </p:nvGrpSpPr>
      <p:grpSpPr>
        <a:xfrm>
          <a:off x="0" y="0"/>
          <a:ext cx="0" cy="0"/>
          <a:chOff x="0" y="0"/>
          <a:chExt cx="0" cy="0"/>
        </a:xfrm>
      </p:grpSpPr>
      <p:sp>
        <p:nvSpPr>
          <p:cNvPr id="1367" name="Google Shape;1367;g2e75ccb0888_3_44"/>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400"/>
              <a:buNone/>
            </a:pPr>
            <a:endParaRPr/>
          </a:p>
        </p:txBody>
      </p:sp>
      <p:sp>
        <p:nvSpPr>
          <p:cNvPr id="1368" name="Google Shape;1368;g2e75ccb0888_3_44"/>
          <p:cNvSpPr txBox="1">
            <a:spLocks noGrp="1"/>
          </p:cNvSpPr>
          <p:nvPr>
            <p:ph type="body" idx="1"/>
          </p:nvPr>
        </p:nvSpPr>
        <p:spPr>
          <a:xfrm>
            <a:off x="457200" y="1633363"/>
            <a:ext cx="8229600" cy="3471900"/>
          </a:xfrm>
          <a:prstGeom prst="rect">
            <a:avLst/>
          </a:prstGeom>
          <a:noFill/>
          <a:ln>
            <a:noFill/>
          </a:ln>
        </p:spPr>
        <p:txBody>
          <a:bodyPr spcFirstLastPara="1" wrap="square" lIns="91425" tIns="45700" rIns="91425" bIns="45700" anchor="t" anchorCtr="0">
            <a:normAutofit/>
          </a:bodyPr>
          <a:lstStyle/>
          <a:p>
            <a:pPr marL="0" lvl="0" indent="0" algn="l" rtl="0">
              <a:lnSpc>
                <a:spcPct val="136363"/>
              </a:lnSpc>
              <a:spcBef>
                <a:spcPts val="440"/>
              </a:spcBef>
              <a:spcAft>
                <a:spcPts val="0"/>
              </a:spcAft>
              <a:buSzPts val="2200"/>
              <a:buNone/>
            </a:pPr>
            <a:endParaRPr/>
          </a:p>
        </p:txBody>
      </p:sp>
      <p:sp>
        <p:nvSpPr>
          <p:cNvPr id="1369" name="Google Shape;1369;g2e75ccb0888_3_44"/>
          <p:cNvSpPr txBox="1">
            <a:spLocks noGrp="1"/>
          </p:cNvSpPr>
          <p:nvPr>
            <p:ph type="body" idx="2"/>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370" name="Google Shape;1370;g2e75ccb0888_3_44"/>
          <p:cNvSpPr txBox="1">
            <a:spLocks noGrp="1"/>
          </p:cNvSpPr>
          <p:nvPr>
            <p:ph type="body" idx="3"/>
          </p:nvPr>
        </p:nvSpPr>
        <p:spPr>
          <a:xfrm>
            <a:off x="468313" y="985838"/>
            <a:ext cx="8207400" cy="575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40"/>
              </a:spcBef>
              <a:spcAft>
                <a:spcPts val="0"/>
              </a:spcAft>
              <a:buSzPts val="2200"/>
              <a:buNone/>
            </a:pPr>
            <a:endParaRPr/>
          </a:p>
        </p:txBody>
      </p:sp>
      <p:pic>
        <p:nvPicPr>
          <p:cNvPr id="1371" name="Google Shape;1371;g2e75ccb0888_3_44"/>
          <p:cNvPicPr preferRelativeResize="0"/>
          <p:nvPr/>
        </p:nvPicPr>
        <p:blipFill rotWithShape="1">
          <a:blip r:embed="rId3">
            <a:alphaModFix/>
          </a:blip>
          <a:srcRect/>
          <a:stretch/>
        </p:blipFill>
        <p:spPr>
          <a:xfrm>
            <a:off x="0" y="0"/>
            <a:ext cx="9144000" cy="5715000"/>
          </a:xfrm>
          <a:prstGeom prst="rect">
            <a:avLst/>
          </a:prstGeom>
          <a:noFill/>
          <a:ln>
            <a:noFill/>
          </a:ln>
        </p:spPr>
      </p:pic>
      <p:sp>
        <p:nvSpPr>
          <p:cNvPr id="1372" name="Google Shape;1372;g2e75ccb0888_3_44"/>
          <p:cNvSpPr txBox="1"/>
          <p:nvPr/>
        </p:nvSpPr>
        <p:spPr>
          <a:xfrm>
            <a:off x="152400" y="152400"/>
            <a:ext cx="3000000" cy="3000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377"/>
        <p:cNvGrpSpPr/>
        <p:nvPr/>
      </p:nvGrpSpPr>
      <p:grpSpPr>
        <a:xfrm>
          <a:off x="0" y="0"/>
          <a:ext cx="0" cy="0"/>
          <a:chOff x="0" y="0"/>
          <a:chExt cx="0" cy="0"/>
        </a:xfrm>
      </p:grpSpPr>
      <p:sp>
        <p:nvSpPr>
          <p:cNvPr id="1378" name="Google Shape;1378;g2e75ccb0888_3_60"/>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400"/>
              <a:buNone/>
            </a:pPr>
            <a:endParaRPr/>
          </a:p>
        </p:txBody>
      </p:sp>
      <p:sp>
        <p:nvSpPr>
          <p:cNvPr id="1379" name="Google Shape;1379;g2e75ccb0888_3_60"/>
          <p:cNvSpPr txBox="1">
            <a:spLocks noGrp="1"/>
          </p:cNvSpPr>
          <p:nvPr>
            <p:ph type="body" idx="1"/>
          </p:nvPr>
        </p:nvSpPr>
        <p:spPr>
          <a:xfrm>
            <a:off x="457200" y="1633363"/>
            <a:ext cx="8229600" cy="3471900"/>
          </a:xfrm>
          <a:prstGeom prst="rect">
            <a:avLst/>
          </a:prstGeom>
          <a:noFill/>
          <a:ln>
            <a:noFill/>
          </a:ln>
        </p:spPr>
        <p:txBody>
          <a:bodyPr spcFirstLastPara="1" wrap="square" lIns="91425" tIns="45700" rIns="91425" bIns="45700" anchor="t" anchorCtr="0">
            <a:normAutofit/>
          </a:bodyPr>
          <a:lstStyle/>
          <a:p>
            <a:pPr marL="0" lvl="0" indent="0" algn="l" rtl="0">
              <a:lnSpc>
                <a:spcPct val="136363"/>
              </a:lnSpc>
              <a:spcBef>
                <a:spcPts val="440"/>
              </a:spcBef>
              <a:spcAft>
                <a:spcPts val="0"/>
              </a:spcAft>
              <a:buSzPts val="2200"/>
              <a:buNone/>
            </a:pPr>
            <a:endParaRPr/>
          </a:p>
        </p:txBody>
      </p:sp>
      <p:sp>
        <p:nvSpPr>
          <p:cNvPr id="1380" name="Google Shape;1380;g2e75ccb0888_3_60"/>
          <p:cNvSpPr txBox="1">
            <a:spLocks noGrp="1"/>
          </p:cNvSpPr>
          <p:nvPr>
            <p:ph type="body" idx="2"/>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381" name="Google Shape;1381;g2e75ccb0888_3_60"/>
          <p:cNvSpPr txBox="1">
            <a:spLocks noGrp="1"/>
          </p:cNvSpPr>
          <p:nvPr>
            <p:ph type="body" idx="3"/>
          </p:nvPr>
        </p:nvSpPr>
        <p:spPr>
          <a:xfrm>
            <a:off x="468313" y="985838"/>
            <a:ext cx="8207400" cy="575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40"/>
              </a:spcBef>
              <a:spcAft>
                <a:spcPts val="0"/>
              </a:spcAft>
              <a:buSzPts val="2200"/>
              <a:buNone/>
            </a:pPr>
            <a:endParaRPr/>
          </a:p>
        </p:txBody>
      </p:sp>
      <p:pic>
        <p:nvPicPr>
          <p:cNvPr id="1382" name="Google Shape;1382;g2e75ccb0888_3_60"/>
          <p:cNvPicPr preferRelativeResize="0"/>
          <p:nvPr/>
        </p:nvPicPr>
        <p:blipFill rotWithShape="1">
          <a:blip r:embed="rId3">
            <a:alphaModFix/>
          </a:blip>
          <a:srcRect/>
          <a:stretch/>
        </p:blipFill>
        <p:spPr>
          <a:xfrm>
            <a:off x="25" y="0"/>
            <a:ext cx="9144000" cy="5715000"/>
          </a:xfrm>
          <a:prstGeom prst="rect">
            <a:avLst/>
          </a:prstGeom>
          <a:noFill/>
          <a:ln>
            <a:noFill/>
          </a:ln>
        </p:spPr>
      </p:pic>
      <p:sp>
        <p:nvSpPr>
          <p:cNvPr id="1383" name="Google Shape;1383;g2e75ccb0888_3_60"/>
          <p:cNvSpPr txBox="1"/>
          <p:nvPr/>
        </p:nvSpPr>
        <p:spPr>
          <a:xfrm>
            <a:off x="152425" y="152400"/>
            <a:ext cx="3000000" cy="3000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388"/>
        <p:cNvGrpSpPr/>
        <p:nvPr/>
      </p:nvGrpSpPr>
      <p:grpSpPr>
        <a:xfrm>
          <a:off x="0" y="0"/>
          <a:ext cx="0" cy="0"/>
          <a:chOff x="0" y="0"/>
          <a:chExt cx="0" cy="0"/>
        </a:xfrm>
      </p:grpSpPr>
      <p:sp>
        <p:nvSpPr>
          <p:cNvPr id="1389" name="Google Shape;1389;g2e75ccb0888_3_96"/>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400"/>
              <a:buNone/>
            </a:pPr>
            <a:endParaRPr/>
          </a:p>
        </p:txBody>
      </p:sp>
      <p:sp>
        <p:nvSpPr>
          <p:cNvPr id="1390" name="Google Shape;1390;g2e75ccb0888_3_96"/>
          <p:cNvSpPr txBox="1">
            <a:spLocks noGrp="1"/>
          </p:cNvSpPr>
          <p:nvPr>
            <p:ph type="body" idx="1"/>
          </p:nvPr>
        </p:nvSpPr>
        <p:spPr>
          <a:xfrm>
            <a:off x="457200" y="1633363"/>
            <a:ext cx="8229600" cy="3471900"/>
          </a:xfrm>
          <a:prstGeom prst="rect">
            <a:avLst/>
          </a:prstGeom>
          <a:noFill/>
          <a:ln>
            <a:noFill/>
          </a:ln>
        </p:spPr>
        <p:txBody>
          <a:bodyPr spcFirstLastPara="1" wrap="square" lIns="91425" tIns="45700" rIns="91425" bIns="45700" anchor="t" anchorCtr="0">
            <a:normAutofit/>
          </a:bodyPr>
          <a:lstStyle/>
          <a:p>
            <a:pPr marL="0" lvl="0" indent="0" algn="l" rtl="0">
              <a:lnSpc>
                <a:spcPct val="136363"/>
              </a:lnSpc>
              <a:spcBef>
                <a:spcPts val="440"/>
              </a:spcBef>
              <a:spcAft>
                <a:spcPts val="0"/>
              </a:spcAft>
              <a:buSzPts val="2200"/>
              <a:buNone/>
            </a:pPr>
            <a:endParaRPr/>
          </a:p>
        </p:txBody>
      </p:sp>
      <p:sp>
        <p:nvSpPr>
          <p:cNvPr id="1391" name="Google Shape;1391;g2e75ccb0888_3_96"/>
          <p:cNvSpPr txBox="1">
            <a:spLocks noGrp="1"/>
          </p:cNvSpPr>
          <p:nvPr>
            <p:ph type="body" idx="2"/>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392" name="Google Shape;1392;g2e75ccb0888_3_96"/>
          <p:cNvSpPr txBox="1">
            <a:spLocks noGrp="1"/>
          </p:cNvSpPr>
          <p:nvPr>
            <p:ph type="body" idx="3"/>
          </p:nvPr>
        </p:nvSpPr>
        <p:spPr>
          <a:xfrm>
            <a:off x="468313" y="985838"/>
            <a:ext cx="8207400" cy="575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40"/>
              </a:spcBef>
              <a:spcAft>
                <a:spcPts val="0"/>
              </a:spcAft>
              <a:buSzPts val="2200"/>
              <a:buNone/>
            </a:pPr>
            <a:endParaRPr/>
          </a:p>
        </p:txBody>
      </p:sp>
      <p:pic>
        <p:nvPicPr>
          <p:cNvPr id="1393" name="Google Shape;1393;g2e75ccb0888_3_96"/>
          <p:cNvPicPr preferRelativeResize="0"/>
          <p:nvPr/>
        </p:nvPicPr>
        <p:blipFill rotWithShape="1">
          <a:blip r:embed="rId3">
            <a:alphaModFix/>
          </a:blip>
          <a:srcRect/>
          <a:stretch/>
        </p:blipFill>
        <p:spPr>
          <a:xfrm>
            <a:off x="25" y="0"/>
            <a:ext cx="9144000" cy="5715000"/>
          </a:xfrm>
          <a:prstGeom prst="rect">
            <a:avLst/>
          </a:prstGeom>
          <a:noFill/>
          <a:ln>
            <a:noFill/>
          </a:ln>
        </p:spPr>
      </p:pic>
      <p:sp>
        <p:nvSpPr>
          <p:cNvPr id="1394" name="Google Shape;1394;g2e75ccb0888_3_96"/>
          <p:cNvSpPr txBox="1"/>
          <p:nvPr/>
        </p:nvSpPr>
        <p:spPr>
          <a:xfrm>
            <a:off x="152425" y="152400"/>
            <a:ext cx="3000000" cy="3000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399"/>
        <p:cNvGrpSpPr/>
        <p:nvPr/>
      </p:nvGrpSpPr>
      <p:grpSpPr>
        <a:xfrm>
          <a:off x="0" y="0"/>
          <a:ext cx="0" cy="0"/>
          <a:chOff x="0" y="0"/>
          <a:chExt cx="0" cy="0"/>
        </a:xfrm>
      </p:grpSpPr>
      <p:sp>
        <p:nvSpPr>
          <p:cNvPr id="1400" name="Google Shape;1400;g2e75ccb0888_3_88"/>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400"/>
              <a:buNone/>
            </a:pPr>
            <a:endParaRPr/>
          </a:p>
        </p:txBody>
      </p:sp>
      <p:sp>
        <p:nvSpPr>
          <p:cNvPr id="1401" name="Google Shape;1401;g2e75ccb0888_3_88"/>
          <p:cNvSpPr txBox="1">
            <a:spLocks noGrp="1"/>
          </p:cNvSpPr>
          <p:nvPr>
            <p:ph type="body" idx="1"/>
          </p:nvPr>
        </p:nvSpPr>
        <p:spPr>
          <a:xfrm>
            <a:off x="457200" y="1633363"/>
            <a:ext cx="8229600" cy="3471900"/>
          </a:xfrm>
          <a:prstGeom prst="rect">
            <a:avLst/>
          </a:prstGeom>
          <a:noFill/>
          <a:ln>
            <a:noFill/>
          </a:ln>
        </p:spPr>
        <p:txBody>
          <a:bodyPr spcFirstLastPara="1" wrap="square" lIns="91425" tIns="45700" rIns="91425" bIns="45700" anchor="t" anchorCtr="0">
            <a:normAutofit/>
          </a:bodyPr>
          <a:lstStyle/>
          <a:p>
            <a:pPr marL="0" lvl="0" indent="0" algn="l" rtl="0">
              <a:lnSpc>
                <a:spcPct val="136363"/>
              </a:lnSpc>
              <a:spcBef>
                <a:spcPts val="440"/>
              </a:spcBef>
              <a:spcAft>
                <a:spcPts val="0"/>
              </a:spcAft>
              <a:buSzPts val="2200"/>
              <a:buNone/>
            </a:pPr>
            <a:endParaRPr/>
          </a:p>
        </p:txBody>
      </p:sp>
      <p:sp>
        <p:nvSpPr>
          <p:cNvPr id="1402" name="Google Shape;1402;g2e75ccb0888_3_88"/>
          <p:cNvSpPr txBox="1">
            <a:spLocks noGrp="1"/>
          </p:cNvSpPr>
          <p:nvPr>
            <p:ph type="body" idx="2"/>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403" name="Google Shape;1403;g2e75ccb0888_3_88"/>
          <p:cNvSpPr txBox="1">
            <a:spLocks noGrp="1"/>
          </p:cNvSpPr>
          <p:nvPr>
            <p:ph type="body" idx="3"/>
          </p:nvPr>
        </p:nvSpPr>
        <p:spPr>
          <a:xfrm>
            <a:off x="468313" y="985838"/>
            <a:ext cx="8207400" cy="575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40"/>
              </a:spcBef>
              <a:spcAft>
                <a:spcPts val="0"/>
              </a:spcAft>
              <a:buSzPts val="2200"/>
              <a:buNone/>
            </a:pPr>
            <a:endParaRPr/>
          </a:p>
        </p:txBody>
      </p:sp>
      <p:pic>
        <p:nvPicPr>
          <p:cNvPr id="1404" name="Google Shape;1404;g2e75ccb0888_3_88"/>
          <p:cNvPicPr preferRelativeResize="0"/>
          <p:nvPr/>
        </p:nvPicPr>
        <p:blipFill rotWithShape="1">
          <a:blip r:embed="rId3">
            <a:alphaModFix/>
          </a:blip>
          <a:srcRect/>
          <a:stretch/>
        </p:blipFill>
        <p:spPr>
          <a:xfrm>
            <a:off x="25" y="0"/>
            <a:ext cx="9144000" cy="5715000"/>
          </a:xfrm>
          <a:prstGeom prst="rect">
            <a:avLst/>
          </a:prstGeom>
          <a:noFill/>
          <a:ln>
            <a:noFill/>
          </a:ln>
        </p:spPr>
      </p:pic>
      <p:sp>
        <p:nvSpPr>
          <p:cNvPr id="1405" name="Google Shape;1405;g2e75ccb0888_3_88"/>
          <p:cNvSpPr txBox="1"/>
          <p:nvPr/>
        </p:nvSpPr>
        <p:spPr>
          <a:xfrm>
            <a:off x="152425" y="152400"/>
            <a:ext cx="3000000" cy="3000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410"/>
        <p:cNvGrpSpPr/>
        <p:nvPr/>
      </p:nvGrpSpPr>
      <p:grpSpPr>
        <a:xfrm>
          <a:off x="0" y="0"/>
          <a:ext cx="0" cy="0"/>
          <a:chOff x="0" y="0"/>
          <a:chExt cx="0" cy="0"/>
        </a:xfrm>
      </p:grpSpPr>
      <p:sp>
        <p:nvSpPr>
          <p:cNvPr id="1411" name="Google Shape;1411;g2e75ccb0888_3_80"/>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400"/>
              <a:buNone/>
            </a:pPr>
            <a:endParaRPr/>
          </a:p>
        </p:txBody>
      </p:sp>
      <p:sp>
        <p:nvSpPr>
          <p:cNvPr id="1412" name="Google Shape;1412;g2e75ccb0888_3_80"/>
          <p:cNvSpPr txBox="1">
            <a:spLocks noGrp="1"/>
          </p:cNvSpPr>
          <p:nvPr>
            <p:ph type="body" idx="1"/>
          </p:nvPr>
        </p:nvSpPr>
        <p:spPr>
          <a:xfrm>
            <a:off x="457200" y="1633363"/>
            <a:ext cx="8229600" cy="3471900"/>
          </a:xfrm>
          <a:prstGeom prst="rect">
            <a:avLst/>
          </a:prstGeom>
          <a:noFill/>
          <a:ln>
            <a:noFill/>
          </a:ln>
        </p:spPr>
        <p:txBody>
          <a:bodyPr spcFirstLastPara="1" wrap="square" lIns="91425" tIns="45700" rIns="91425" bIns="45700" anchor="t" anchorCtr="0">
            <a:normAutofit/>
          </a:bodyPr>
          <a:lstStyle/>
          <a:p>
            <a:pPr marL="0" lvl="0" indent="0" algn="l" rtl="0">
              <a:lnSpc>
                <a:spcPct val="136363"/>
              </a:lnSpc>
              <a:spcBef>
                <a:spcPts val="440"/>
              </a:spcBef>
              <a:spcAft>
                <a:spcPts val="0"/>
              </a:spcAft>
              <a:buSzPts val="2200"/>
              <a:buNone/>
            </a:pPr>
            <a:endParaRPr/>
          </a:p>
        </p:txBody>
      </p:sp>
      <p:sp>
        <p:nvSpPr>
          <p:cNvPr id="1413" name="Google Shape;1413;g2e75ccb0888_3_80"/>
          <p:cNvSpPr txBox="1">
            <a:spLocks noGrp="1"/>
          </p:cNvSpPr>
          <p:nvPr>
            <p:ph type="body" idx="2"/>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414" name="Google Shape;1414;g2e75ccb0888_3_80"/>
          <p:cNvSpPr txBox="1">
            <a:spLocks noGrp="1"/>
          </p:cNvSpPr>
          <p:nvPr>
            <p:ph type="body" idx="3"/>
          </p:nvPr>
        </p:nvSpPr>
        <p:spPr>
          <a:xfrm>
            <a:off x="468313" y="985838"/>
            <a:ext cx="8207400" cy="575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40"/>
              </a:spcBef>
              <a:spcAft>
                <a:spcPts val="0"/>
              </a:spcAft>
              <a:buSzPts val="2200"/>
              <a:buNone/>
            </a:pPr>
            <a:endParaRPr/>
          </a:p>
        </p:txBody>
      </p:sp>
      <p:pic>
        <p:nvPicPr>
          <p:cNvPr id="1415" name="Google Shape;1415;g2e75ccb0888_3_80"/>
          <p:cNvPicPr preferRelativeResize="0"/>
          <p:nvPr/>
        </p:nvPicPr>
        <p:blipFill rotWithShape="1">
          <a:blip r:embed="rId3">
            <a:alphaModFix/>
          </a:blip>
          <a:srcRect/>
          <a:stretch/>
        </p:blipFill>
        <p:spPr>
          <a:xfrm>
            <a:off x="25" y="0"/>
            <a:ext cx="9144000" cy="5715000"/>
          </a:xfrm>
          <a:prstGeom prst="rect">
            <a:avLst/>
          </a:prstGeom>
          <a:noFill/>
          <a:ln>
            <a:noFill/>
          </a:ln>
        </p:spPr>
      </p:pic>
      <p:sp>
        <p:nvSpPr>
          <p:cNvPr id="1416" name="Google Shape;1416;g2e75ccb0888_3_80"/>
          <p:cNvSpPr txBox="1"/>
          <p:nvPr/>
        </p:nvSpPr>
        <p:spPr>
          <a:xfrm>
            <a:off x="152425" y="152400"/>
            <a:ext cx="3000000" cy="3000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421"/>
        <p:cNvGrpSpPr/>
        <p:nvPr/>
      </p:nvGrpSpPr>
      <p:grpSpPr>
        <a:xfrm>
          <a:off x="0" y="0"/>
          <a:ext cx="0" cy="0"/>
          <a:chOff x="0" y="0"/>
          <a:chExt cx="0" cy="0"/>
        </a:xfrm>
      </p:grpSpPr>
      <p:sp>
        <p:nvSpPr>
          <p:cNvPr id="1422" name="Google Shape;1422;g2e75ccb0888_3_124"/>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400"/>
              <a:buNone/>
            </a:pPr>
            <a:endParaRPr/>
          </a:p>
        </p:txBody>
      </p:sp>
      <p:sp>
        <p:nvSpPr>
          <p:cNvPr id="1423" name="Google Shape;1423;g2e75ccb0888_3_124"/>
          <p:cNvSpPr txBox="1">
            <a:spLocks noGrp="1"/>
          </p:cNvSpPr>
          <p:nvPr>
            <p:ph type="body" idx="1"/>
          </p:nvPr>
        </p:nvSpPr>
        <p:spPr>
          <a:xfrm>
            <a:off x="457200" y="1633363"/>
            <a:ext cx="8229600" cy="3471900"/>
          </a:xfrm>
          <a:prstGeom prst="rect">
            <a:avLst/>
          </a:prstGeom>
          <a:noFill/>
          <a:ln>
            <a:noFill/>
          </a:ln>
        </p:spPr>
        <p:txBody>
          <a:bodyPr spcFirstLastPara="1" wrap="square" lIns="91425" tIns="45700" rIns="91425" bIns="45700" anchor="t" anchorCtr="0">
            <a:normAutofit/>
          </a:bodyPr>
          <a:lstStyle/>
          <a:p>
            <a:pPr marL="0" lvl="0" indent="0" algn="l" rtl="0">
              <a:lnSpc>
                <a:spcPct val="136363"/>
              </a:lnSpc>
              <a:spcBef>
                <a:spcPts val="440"/>
              </a:spcBef>
              <a:spcAft>
                <a:spcPts val="0"/>
              </a:spcAft>
              <a:buSzPts val="2200"/>
              <a:buNone/>
            </a:pPr>
            <a:endParaRPr/>
          </a:p>
        </p:txBody>
      </p:sp>
      <p:sp>
        <p:nvSpPr>
          <p:cNvPr id="1424" name="Google Shape;1424;g2e75ccb0888_3_124"/>
          <p:cNvSpPr txBox="1">
            <a:spLocks noGrp="1"/>
          </p:cNvSpPr>
          <p:nvPr>
            <p:ph type="body" idx="2"/>
          </p:nvPr>
        </p:nvSpPr>
        <p:spPr>
          <a:xfrm>
            <a:off x="1785012" y="5458308"/>
            <a:ext cx="3095700" cy="256800"/>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240"/>
              </a:spcBef>
              <a:spcAft>
                <a:spcPts val="0"/>
              </a:spcAft>
              <a:buSzPts val="1200"/>
              <a:buNone/>
            </a:pPr>
            <a:endParaRPr/>
          </a:p>
        </p:txBody>
      </p:sp>
      <p:sp>
        <p:nvSpPr>
          <p:cNvPr id="1425" name="Google Shape;1425;g2e75ccb0888_3_124"/>
          <p:cNvSpPr txBox="1">
            <a:spLocks noGrp="1"/>
          </p:cNvSpPr>
          <p:nvPr>
            <p:ph type="body" idx="3"/>
          </p:nvPr>
        </p:nvSpPr>
        <p:spPr>
          <a:xfrm>
            <a:off x="468313" y="985838"/>
            <a:ext cx="8207400" cy="575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40"/>
              </a:spcBef>
              <a:spcAft>
                <a:spcPts val="0"/>
              </a:spcAft>
              <a:buSzPts val="2200"/>
              <a:buNone/>
            </a:pPr>
            <a:endParaRPr/>
          </a:p>
        </p:txBody>
      </p:sp>
      <p:pic>
        <p:nvPicPr>
          <p:cNvPr id="1426" name="Google Shape;1426;g2e75ccb0888_3_124"/>
          <p:cNvPicPr preferRelativeResize="0"/>
          <p:nvPr/>
        </p:nvPicPr>
        <p:blipFill rotWithShape="1">
          <a:blip r:embed="rId3">
            <a:alphaModFix/>
          </a:blip>
          <a:srcRect/>
          <a:stretch/>
        </p:blipFill>
        <p:spPr>
          <a:xfrm>
            <a:off x="0" y="0"/>
            <a:ext cx="9144000" cy="5715000"/>
          </a:xfrm>
          <a:prstGeom prst="rect">
            <a:avLst/>
          </a:prstGeom>
          <a:noFill/>
          <a:ln>
            <a:noFill/>
          </a:ln>
        </p:spPr>
      </p:pic>
      <p:sp>
        <p:nvSpPr>
          <p:cNvPr id="1427" name="Google Shape;1427;g2e75ccb0888_3_124"/>
          <p:cNvSpPr txBox="1"/>
          <p:nvPr/>
        </p:nvSpPr>
        <p:spPr>
          <a:xfrm>
            <a:off x="152400" y="152400"/>
            <a:ext cx="3000000" cy="3000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431"/>
        <p:cNvGrpSpPr/>
        <p:nvPr/>
      </p:nvGrpSpPr>
      <p:grpSpPr>
        <a:xfrm>
          <a:off x="0" y="0"/>
          <a:ext cx="0" cy="0"/>
          <a:chOff x="0" y="0"/>
          <a:chExt cx="0" cy="0"/>
        </a:xfrm>
      </p:grpSpPr>
      <p:sp>
        <p:nvSpPr>
          <p:cNvPr id="1432" name="Google Shape;1432;p6"/>
          <p:cNvSpPr txBox="1">
            <a:spLocks noGrp="1"/>
          </p:cNvSpPr>
          <p:nvPr>
            <p:ph type="subTitle" idx="1"/>
          </p:nvPr>
        </p:nvSpPr>
        <p:spPr>
          <a:xfrm>
            <a:off x="137566" y="4600502"/>
            <a:ext cx="7386762" cy="933605"/>
          </a:xfrm>
          <a:prstGeom prst="rect">
            <a:avLst/>
          </a:prstGeom>
          <a:noFill/>
          <a:ln>
            <a:noFill/>
          </a:ln>
        </p:spPr>
        <p:txBody>
          <a:bodyPr spcFirstLastPara="1" wrap="square" lIns="91425" tIns="45700" rIns="91425" bIns="45700" anchor="t" anchorCtr="0">
            <a:noAutofit/>
          </a:bodyPr>
          <a:lstStyle/>
          <a:p>
            <a:pPr marL="457200" lvl="0" indent="-381000" algn="ctr" rtl="0">
              <a:lnSpc>
                <a:spcPct val="100000"/>
              </a:lnSpc>
              <a:spcBef>
                <a:spcPts val="400"/>
              </a:spcBef>
              <a:spcAft>
                <a:spcPts val="0"/>
              </a:spcAft>
              <a:buSzPts val="1529"/>
              <a:buNone/>
            </a:pPr>
            <a:r>
              <a:rPr lang="en-GB" sz="1300" b="1">
                <a:solidFill>
                  <a:srgbClr val="D1D1D4"/>
                </a:solidFill>
              </a:rPr>
              <a:t>Evento Temático Virtual: Exploración de Tecnologías Innovadoras, Políticas y Prácticas</a:t>
            </a:r>
            <a:endParaRPr/>
          </a:p>
          <a:p>
            <a:pPr marL="457200" lvl="0" indent="-381000" algn="ctr" rtl="0">
              <a:lnSpc>
                <a:spcPct val="100000"/>
              </a:lnSpc>
              <a:spcBef>
                <a:spcPts val="400"/>
              </a:spcBef>
              <a:spcAft>
                <a:spcPts val="0"/>
              </a:spcAft>
              <a:buSzPts val="1529"/>
              <a:buNone/>
            </a:pPr>
            <a:r>
              <a:rPr lang="en-GB" sz="1300" b="1">
                <a:solidFill>
                  <a:srgbClr val="EFEFF0"/>
                </a:solidFill>
              </a:rPr>
              <a:t>Evento Temático Virtual: Exploração de Tecnologias Inovadoras, Políticas e Práticas</a:t>
            </a:r>
            <a:endParaRPr/>
          </a:p>
          <a:p>
            <a:pPr marL="457200" lvl="0" indent="-381000" algn="ctr" rtl="0">
              <a:lnSpc>
                <a:spcPct val="100000"/>
              </a:lnSpc>
              <a:spcBef>
                <a:spcPts val="400"/>
              </a:spcBef>
              <a:spcAft>
                <a:spcPts val="0"/>
              </a:spcAft>
              <a:buSzPts val="1529"/>
              <a:buNone/>
            </a:pPr>
            <a:r>
              <a:rPr lang="en-GB" sz="1300" b="1">
                <a:solidFill>
                  <a:srgbClr val="9BD5D6"/>
                </a:solidFill>
              </a:rPr>
              <a:t>Virtual Thematic Event: Exploration of Innovative Technologies, Policies, and Practices</a:t>
            </a:r>
            <a:endParaRPr sz="1300" b="1">
              <a:solidFill>
                <a:srgbClr val="9BD5D6"/>
              </a:solidFill>
            </a:endParaRPr>
          </a:p>
        </p:txBody>
      </p:sp>
      <p:sp>
        <p:nvSpPr>
          <p:cNvPr id="1433" name="Google Shape;1433;p6"/>
          <p:cNvSpPr txBox="1">
            <a:spLocks noGrp="1"/>
          </p:cNvSpPr>
          <p:nvPr>
            <p:ph type="title"/>
          </p:nvPr>
        </p:nvSpPr>
        <p:spPr>
          <a:xfrm>
            <a:off x="395536" y="431036"/>
            <a:ext cx="7128792" cy="2916666"/>
          </a:xfrm>
          <a:prstGeom prst="rect">
            <a:avLst/>
          </a:prstGeom>
          <a:noFill/>
          <a:ln>
            <a:noFill/>
          </a:ln>
        </p:spPr>
        <p:txBody>
          <a:bodyPr spcFirstLastPara="1" wrap="square" lIns="91425" tIns="45700" rIns="91425" bIns="45700" anchor="ctr" anchorCtr="0">
            <a:normAutofit/>
          </a:bodyPr>
          <a:lstStyle/>
          <a:p>
            <a:pPr marL="0" lvl="0" indent="0" algn="ctr" rtl="0">
              <a:lnSpc>
                <a:spcPct val="83333"/>
              </a:lnSpc>
              <a:spcBef>
                <a:spcPts val="0"/>
              </a:spcBef>
              <a:spcAft>
                <a:spcPts val="0"/>
              </a:spcAft>
              <a:buSzPts val="7200"/>
              <a:buNone/>
            </a:pPr>
            <a:r>
              <a:rPr lang="en-GB" sz="6600"/>
              <a:t>PANEL 5</a:t>
            </a:r>
            <a:br>
              <a:rPr lang="en-GB" sz="6600"/>
            </a:br>
            <a:r>
              <a:rPr lang="en-GB" sz="2000"/>
              <a:t>  </a:t>
            </a:r>
            <a:br>
              <a:rPr lang="en-GB"/>
            </a:br>
            <a:r>
              <a:rPr lang="en-GB" sz="1800">
                <a:solidFill>
                  <a:srgbClr val="D1D1D4"/>
                </a:solidFill>
              </a:rPr>
              <a:t>Aplicaciones de la Energía Térmica Solar</a:t>
            </a:r>
            <a:br>
              <a:rPr lang="en-GB" sz="1800">
                <a:solidFill>
                  <a:srgbClr val="D1D1D4"/>
                </a:solidFill>
              </a:rPr>
            </a:br>
            <a:br>
              <a:rPr lang="en-GB" sz="1800">
                <a:solidFill>
                  <a:srgbClr val="D1D1D4"/>
                </a:solidFill>
              </a:rPr>
            </a:br>
            <a:r>
              <a:rPr lang="en-GB" sz="1800">
                <a:solidFill>
                  <a:srgbClr val="EFEFF0"/>
                </a:solidFill>
              </a:rPr>
              <a:t>Aplicações da Energia Solar Térmica</a:t>
            </a:r>
            <a:br>
              <a:rPr lang="en-GB" sz="1800">
                <a:solidFill>
                  <a:srgbClr val="D1D1D4"/>
                </a:solidFill>
              </a:rPr>
            </a:br>
            <a:br>
              <a:rPr lang="en-GB" sz="1800">
                <a:solidFill>
                  <a:srgbClr val="D1D1D4"/>
                </a:solidFill>
              </a:rPr>
            </a:br>
            <a:r>
              <a:rPr lang="en-GB" sz="1800">
                <a:solidFill>
                  <a:srgbClr val="9BD5D6"/>
                </a:solidFill>
              </a:rPr>
              <a:t>Applications of Solar Thermal Energy</a:t>
            </a:r>
            <a:endParaRPr sz="1800">
              <a:solidFill>
                <a:srgbClr val="9BD5D6"/>
              </a:solidFill>
            </a:endParaRPr>
          </a:p>
        </p:txBody>
      </p:sp>
      <p:sp>
        <p:nvSpPr>
          <p:cNvPr id="1434" name="Google Shape;1434;p6"/>
          <p:cNvSpPr>
            <a:spLocks noGrp="1"/>
          </p:cNvSpPr>
          <p:nvPr>
            <p:ph type="pic" idx="2"/>
          </p:nvPr>
        </p:nvSpPr>
        <p:spPr>
          <a:xfrm>
            <a:off x="7812359" y="-1"/>
            <a:ext cx="1368153" cy="5715001"/>
          </a:xfrm>
          <a:prstGeom prst="rect">
            <a:avLst/>
          </a:prstGeom>
          <a:solidFill>
            <a:schemeClr val="dk2"/>
          </a:solidFill>
          <a:ln>
            <a:noFill/>
          </a:ln>
        </p:spPr>
        <p:txBody>
          <a:bodyPr/>
          <a:lstStyle/>
          <a:p>
            <a:endParaRPr lang="en-GB"/>
          </a:p>
        </p:txBody>
      </p:sp>
      <p:pic>
        <p:nvPicPr>
          <p:cNvPr id="1435" name="Google Shape;1435;p6" descr="Imagen que contiene nombre de la empresa&#10;&#10;Descripción generada automáticamente"/>
          <p:cNvPicPr preferRelativeResize="0"/>
          <p:nvPr/>
        </p:nvPicPr>
        <p:blipFill rotWithShape="1">
          <a:blip r:embed="rId3">
            <a:alphaModFix/>
          </a:blip>
          <a:srcRect l="69447" t="14008" r="16969" b="54956"/>
          <a:stretch/>
        </p:blipFill>
        <p:spPr>
          <a:xfrm>
            <a:off x="3206769" y="3316885"/>
            <a:ext cx="1518075" cy="760405"/>
          </a:xfrm>
          <a:prstGeom prst="rect">
            <a:avLst/>
          </a:prstGeom>
          <a:noFill/>
          <a:ln>
            <a:noFill/>
          </a:ln>
        </p:spPr>
      </p:pic>
      <p:pic>
        <p:nvPicPr>
          <p:cNvPr id="1436" name="Google Shape;1436;p6" descr="Imagen que contiene Texto&#10;&#10;Descripción generada automáticamente"/>
          <p:cNvPicPr preferRelativeResize="0"/>
          <p:nvPr/>
        </p:nvPicPr>
        <p:blipFill rotWithShape="1">
          <a:blip r:embed="rId4">
            <a:alphaModFix/>
          </a:blip>
          <a:srcRect/>
          <a:stretch/>
        </p:blipFill>
        <p:spPr>
          <a:xfrm>
            <a:off x="8104561" y="161178"/>
            <a:ext cx="783747" cy="765994"/>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440"/>
        <p:cNvGrpSpPr/>
        <p:nvPr/>
      </p:nvGrpSpPr>
      <p:grpSpPr>
        <a:xfrm>
          <a:off x="0" y="0"/>
          <a:ext cx="0" cy="0"/>
          <a:chOff x="0" y="0"/>
          <a:chExt cx="0" cy="0"/>
        </a:xfrm>
      </p:grpSpPr>
      <p:sp>
        <p:nvSpPr>
          <p:cNvPr id="1441" name="Google Shape;1441;p79"/>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MODERADOR</a:t>
            </a:r>
            <a:endParaRPr/>
          </a:p>
        </p:txBody>
      </p:sp>
      <p:sp>
        <p:nvSpPr>
          <p:cNvPr id="1442" name="Google Shape;1442;p79"/>
          <p:cNvSpPr txBox="1">
            <a:spLocks noGrp="1"/>
          </p:cNvSpPr>
          <p:nvPr>
            <p:ph type="body" idx="1"/>
          </p:nvPr>
        </p:nvSpPr>
        <p:spPr>
          <a:xfrm>
            <a:off x="2551112" y="1199371"/>
            <a:ext cx="6135688" cy="3161613"/>
          </a:xfrm>
          <a:prstGeom prst="rect">
            <a:avLst/>
          </a:prstGeom>
          <a:noFill/>
          <a:ln>
            <a:noFill/>
          </a:ln>
        </p:spPr>
        <p:txBody>
          <a:bodyPr spcFirstLastPara="1" wrap="square" lIns="91425" tIns="45700" rIns="91425" bIns="45700" anchor="t" anchorCtr="0">
            <a:normAutofit fontScale="92500"/>
          </a:bodyPr>
          <a:lstStyle/>
          <a:p>
            <a:pPr marL="88900" lvl="0" indent="0" algn="just" rtl="0">
              <a:lnSpc>
                <a:spcPct val="136363"/>
              </a:lnSpc>
              <a:spcBef>
                <a:spcPts val="440"/>
              </a:spcBef>
              <a:spcAft>
                <a:spcPts val="0"/>
              </a:spcAft>
              <a:buSzPct val="169884"/>
              <a:buNone/>
            </a:pPr>
            <a:r>
              <a:rPr lang="en-GB"/>
              <a:t>Doctor en Química Medioambiental por la Universidad de Londres y Licenciado en Químicas por la Universidad de Almería, se unión a la unidad de dirección de la Plataforma Solar de Almería en 2012. Desde entonces su actividad ha estado vinculada a la gestión y coordinación de proyectos del Programa Marco Europeo y, a la gestión de grandes infraestructuras de investigación de CST. De 2014 a 2022 participó en la gestión del Programa Conjunto de CSP (Joint Programme on CSP) de EERA (European Energy Research Alliance), el cual pasó a coordinar en el año 2022. Desde 2021 está además vinculado a la Unidad de Materiales para CST de la Plataforma Solar de Almería, donde investiga sobre la mejora en la eficiencia y durabilidad de los espejos utilizados en el campo solar para las diferentes tecnologías CST.</a:t>
            </a:r>
            <a:endParaRPr/>
          </a:p>
        </p:txBody>
      </p:sp>
      <p:sp>
        <p:nvSpPr>
          <p:cNvPr id="1443" name="Google Shape;1443;p79"/>
          <p:cNvSpPr txBox="1">
            <a:spLocks noGrp="1"/>
          </p:cNvSpPr>
          <p:nvPr>
            <p:ph type="body" idx="2"/>
          </p:nvPr>
        </p:nvSpPr>
        <p:spPr>
          <a:xfrm>
            <a:off x="351081" y="4334128"/>
            <a:ext cx="8207375" cy="575518"/>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r>
              <a:rPr lang="en-GB" sz="2000" b="1"/>
              <a:t>Ricardo Sánchez Moreno</a:t>
            </a:r>
            <a:endParaRPr/>
          </a:p>
          <a:p>
            <a:pPr marL="457200" lvl="0" indent="-228600" algn="l" rtl="0">
              <a:lnSpc>
                <a:spcPct val="100000"/>
              </a:lnSpc>
              <a:spcBef>
                <a:spcPts val="440"/>
              </a:spcBef>
              <a:spcAft>
                <a:spcPts val="0"/>
              </a:spcAft>
              <a:buClr>
                <a:schemeClr val="dk1"/>
              </a:buClr>
              <a:buSzPts val="2200"/>
              <a:buNone/>
            </a:pPr>
            <a:r>
              <a:rPr lang="en-GB" sz="2000"/>
              <a:t>CIEMAT-Plataforma Solar Almería (España)</a:t>
            </a:r>
            <a:endParaRPr/>
          </a:p>
        </p:txBody>
      </p:sp>
      <p:sp>
        <p:nvSpPr>
          <p:cNvPr id="1444" name="Google Shape;1444;p79"/>
          <p:cNvSpPr txBox="1">
            <a:spLocks noGrp="1"/>
          </p:cNvSpPr>
          <p:nvPr>
            <p:ph type="body" idx="6"/>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457200" lvl="0" indent="-228600" algn="l" rtl="0">
              <a:lnSpc>
                <a:spcPct val="100000"/>
              </a:lnSpc>
              <a:spcBef>
                <a:spcPts val="240"/>
              </a:spcBef>
              <a:spcAft>
                <a:spcPts val="0"/>
              </a:spcAft>
              <a:buClr>
                <a:schemeClr val="dk1"/>
              </a:buClr>
              <a:buSzPts val="1200"/>
              <a:buNone/>
            </a:pPr>
            <a:r>
              <a:rPr lang="en-GB" sz="1400"/>
              <a:t>ricardo.sanchez@psa.es</a:t>
            </a:r>
            <a:endParaRPr/>
          </a:p>
        </p:txBody>
      </p:sp>
      <p:pic>
        <p:nvPicPr>
          <p:cNvPr id="1445" name="Google Shape;1445;p79" descr="A person wearing glasses and a blue sweater&#10;&#10;Description automatically generated"/>
          <p:cNvPicPr preferRelativeResize="0"/>
          <p:nvPr/>
        </p:nvPicPr>
        <p:blipFill rotWithShape="1">
          <a:blip r:embed="rId3">
            <a:alphaModFix/>
          </a:blip>
          <a:srcRect/>
          <a:stretch/>
        </p:blipFill>
        <p:spPr>
          <a:xfrm>
            <a:off x="675031" y="1385553"/>
            <a:ext cx="1876081" cy="2500923"/>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1449"/>
        <p:cNvGrpSpPr/>
        <p:nvPr/>
      </p:nvGrpSpPr>
      <p:grpSpPr>
        <a:xfrm>
          <a:off x="0" y="0"/>
          <a:ext cx="0" cy="0"/>
          <a:chOff x="0" y="0"/>
          <a:chExt cx="0" cy="0"/>
        </a:xfrm>
      </p:grpSpPr>
      <p:sp>
        <p:nvSpPr>
          <p:cNvPr id="1450" name="Google Shape;1450;p80"/>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PANEL 5 Aplicaciones de la Energía Solar Térmica</a:t>
            </a:r>
            <a:endParaRPr/>
          </a:p>
        </p:txBody>
      </p:sp>
      <p:sp>
        <p:nvSpPr>
          <p:cNvPr id="1451" name="Google Shape;1451;p80"/>
          <p:cNvSpPr txBox="1">
            <a:spLocks noGrp="1"/>
          </p:cNvSpPr>
          <p:nvPr>
            <p:ph type="body" idx="1"/>
          </p:nvPr>
        </p:nvSpPr>
        <p:spPr>
          <a:xfrm>
            <a:off x="457200" y="1633363"/>
            <a:ext cx="8229600" cy="3471773"/>
          </a:xfrm>
          <a:prstGeom prst="rect">
            <a:avLst/>
          </a:prstGeom>
          <a:noFill/>
          <a:ln>
            <a:noFill/>
          </a:ln>
        </p:spPr>
        <p:txBody>
          <a:bodyPr spcFirstLastPara="1" wrap="square" lIns="91425" tIns="45700" rIns="91425" bIns="45700" anchor="t" anchorCtr="0">
            <a:normAutofit fontScale="85000" lnSpcReduction="20000"/>
          </a:bodyPr>
          <a:lstStyle/>
          <a:p>
            <a:pPr marL="546100" lvl="0" indent="-457200" algn="l" rtl="0">
              <a:lnSpc>
                <a:spcPct val="145454"/>
              </a:lnSpc>
              <a:spcBef>
                <a:spcPts val="440"/>
              </a:spcBef>
              <a:spcAft>
                <a:spcPts val="0"/>
              </a:spcAft>
              <a:buSzPct val="136222"/>
              <a:buFont typeface="Arial"/>
              <a:buAutoNum type="arabicPeriod"/>
            </a:pPr>
            <a:r>
              <a:rPr lang="en-GB" sz="1900"/>
              <a:t>Desafíos y oportunidades tecnológicas en Energía Solar Térmica. Perspectivas:</a:t>
            </a:r>
            <a:endParaRPr/>
          </a:p>
          <a:p>
            <a:pPr marL="914400" lvl="1" indent="-368300" algn="l" rtl="0">
              <a:lnSpc>
                <a:spcPct val="145454"/>
              </a:lnSpc>
              <a:spcBef>
                <a:spcPts val="440"/>
              </a:spcBef>
              <a:spcAft>
                <a:spcPts val="0"/>
              </a:spcAft>
              <a:buSzPct val="136222"/>
              <a:buChar char="−"/>
            </a:pPr>
            <a:r>
              <a:rPr lang="en-GB" sz="1900"/>
              <a:t>Usos destinados a la generación eléctrica (CSP). </a:t>
            </a:r>
            <a:endParaRPr/>
          </a:p>
          <a:p>
            <a:pPr marL="914400" lvl="1" indent="-368300" algn="l" rtl="0">
              <a:lnSpc>
                <a:spcPct val="145454"/>
              </a:lnSpc>
              <a:spcBef>
                <a:spcPts val="440"/>
              </a:spcBef>
              <a:spcAft>
                <a:spcPts val="0"/>
              </a:spcAft>
              <a:buSzPct val="136222"/>
              <a:buChar char="−"/>
            </a:pPr>
            <a:r>
              <a:rPr lang="en-GB" sz="1900"/>
              <a:t>Usos destinados a la generación de calor de proceso.</a:t>
            </a:r>
            <a:endParaRPr/>
          </a:p>
          <a:p>
            <a:pPr marL="914400" lvl="1" indent="-368300" algn="l" rtl="0">
              <a:lnSpc>
                <a:spcPct val="145454"/>
              </a:lnSpc>
              <a:spcBef>
                <a:spcPts val="440"/>
              </a:spcBef>
              <a:spcAft>
                <a:spcPts val="0"/>
              </a:spcAft>
              <a:buSzPct val="136222"/>
              <a:buChar char="−"/>
            </a:pPr>
            <a:r>
              <a:rPr lang="en-GB" sz="1900"/>
              <a:t>Usos destinados a zonas rurales, de difícil acceso y otros.</a:t>
            </a:r>
            <a:endParaRPr/>
          </a:p>
          <a:p>
            <a:pPr marL="546100" lvl="0" indent="-457200" algn="l" rtl="0">
              <a:lnSpc>
                <a:spcPct val="145454"/>
              </a:lnSpc>
              <a:spcBef>
                <a:spcPts val="440"/>
              </a:spcBef>
              <a:spcAft>
                <a:spcPts val="0"/>
              </a:spcAft>
              <a:buSzPct val="136222"/>
              <a:buFont typeface="Arial"/>
              <a:buAutoNum type="arabicPeriod"/>
            </a:pPr>
            <a:r>
              <a:rPr lang="en-GB" sz="1900"/>
              <a:t>El papel de la energía solar térmica en la política energética.</a:t>
            </a:r>
            <a:endParaRPr/>
          </a:p>
          <a:p>
            <a:pPr marL="914400" lvl="1" indent="-368300" algn="l" rtl="0">
              <a:lnSpc>
                <a:spcPct val="145454"/>
              </a:lnSpc>
              <a:spcBef>
                <a:spcPts val="440"/>
              </a:spcBef>
              <a:spcAft>
                <a:spcPts val="0"/>
              </a:spcAft>
              <a:buSzPct val="136222"/>
              <a:buChar char="−"/>
            </a:pPr>
            <a:r>
              <a:rPr lang="en-GB" sz="1900"/>
              <a:t>Ventajas y desventajas despliegue CSP en sistemas eléctricos nacionales.</a:t>
            </a:r>
            <a:endParaRPr/>
          </a:p>
          <a:p>
            <a:pPr marL="914400" lvl="1" indent="-368300" algn="l" rtl="0">
              <a:lnSpc>
                <a:spcPct val="145454"/>
              </a:lnSpc>
              <a:spcBef>
                <a:spcPts val="440"/>
              </a:spcBef>
              <a:spcAft>
                <a:spcPts val="0"/>
              </a:spcAft>
              <a:buSzPct val="136222"/>
              <a:buChar char="−"/>
            </a:pPr>
            <a:r>
              <a:rPr lang="en-GB" sz="1900"/>
              <a:t>Aspectos regulatorios en LAC y EU.</a:t>
            </a:r>
            <a:endParaRPr/>
          </a:p>
          <a:p>
            <a:pPr marL="914400" lvl="1" indent="-368300" algn="l" rtl="0">
              <a:lnSpc>
                <a:spcPct val="145454"/>
              </a:lnSpc>
              <a:spcBef>
                <a:spcPts val="440"/>
              </a:spcBef>
              <a:spcAft>
                <a:spcPts val="0"/>
              </a:spcAft>
              <a:buSzPct val="136222"/>
              <a:buChar char="−"/>
            </a:pPr>
            <a:r>
              <a:rPr lang="en-GB" sz="1900"/>
              <a:t>Capacidad de almacenamiento de tecnología CST</a:t>
            </a:r>
            <a:endParaRPr/>
          </a:p>
          <a:p>
            <a:pPr marL="546100" lvl="0" indent="-457200" algn="l" rtl="0">
              <a:lnSpc>
                <a:spcPct val="145454"/>
              </a:lnSpc>
              <a:spcBef>
                <a:spcPts val="440"/>
              </a:spcBef>
              <a:spcAft>
                <a:spcPts val="0"/>
              </a:spcAft>
              <a:buSzPct val="136222"/>
              <a:buFont typeface="Arial"/>
              <a:buAutoNum type="arabicPeriod"/>
            </a:pPr>
            <a:r>
              <a:rPr lang="en-GB" sz="1900"/>
              <a:t>Ruegos y preguntas</a:t>
            </a:r>
            <a:endParaRPr/>
          </a:p>
          <a:p>
            <a:pPr marL="457200" lvl="0" indent="-228600" algn="l" rtl="0">
              <a:lnSpc>
                <a:spcPct val="145454"/>
              </a:lnSpc>
              <a:spcBef>
                <a:spcPts val="440"/>
              </a:spcBef>
              <a:spcAft>
                <a:spcPts val="0"/>
              </a:spcAft>
              <a:buClr>
                <a:schemeClr val="dk1"/>
              </a:buClr>
              <a:buSzPct val="184873"/>
              <a:buNone/>
            </a:pPr>
            <a:endParaRPr/>
          </a:p>
        </p:txBody>
      </p:sp>
      <p:sp>
        <p:nvSpPr>
          <p:cNvPr id="1452" name="Google Shape;1452;p80"/>
          <p:cNvSpPr txBox="1">
            <a:spLocks noGrp="1"/>
          </p:cNvSpPr>
          <p:nvPr>
            <p:ph type="body" idx="2"/>
          </p:nvPr>
        </p:nvSpPr>
        <p:spPr>
          <a:xfrm>
            <a:off x="468313" y="985838"/>
            <a:ext cx="8207375" cy="575518"/>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r>
              <a:rPr lang="en-GB"/>
              <a:t>CONTENIDO</a:t>
            </a:r>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1456"/>
        <p:cNvGrpSpPr/>
        <p:nvPr/>
      </p:nvGrpSpPr>
      <p:grpSpPr>
        <a:xfrm>
          <a:off x="0" y="0"/>
          <a:ext cx="0" cy="0"/>
          <a:chOff x="0" y="0"/>
          <a:chExt cx="0" cy="0"/>
        </a:xfrm>
      </p:grpSpPr>
      <p:sp>
        <p:nvSpPr>
          <p:cNvPr id="1457" name="Google Shape;1457;p81"/>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PANELISTA (1 de 4)</a:t>
            </a:r>
            <a:endParaRPr/>
          </a:p>
        </p:txBody>
      </p:sp>
      <p:sp>
        <p:nvSpPr>
          <p:cNvPr id="1458" name="Google Shape;1458;p81"/>
          <p:cNvSpPr txBox="1">
            <a:spLocks noGrp="1"/>
          </p:cNvSpPr>
          <p:nvPr>
            <p:ph type="body" idx="1"/>
          </p:nvPr>
        </p:nvSpPr>
        <p:spPr>
          <a:xfrm>
            <a:off x="2810608" y="1273597"/>
            <a:ext cx="6263664" cy="3585266"/>
          </a:xfrm>
          <a:prstGeom prst="rect">
            <a:avLst/>
          </a:prstGeom>
          <a:noFill/>
          <a:ln>
            <a:noFill/>
          </a:ln>
        </p:spPr>
        <p:txBody>
          <a:bodyPr spcFirstLastPara="1" wrap="square" lIns="91425" tIns="45700" rIns="91425" bIns="45700" anchor="t" anchorCtr="0">
            <a:normAutofit/>
          </a:bodyPr>
          <a:lstStyle/>
          <a:p>
            <a:pPr marL="88900" lvl="0" indent="0" algn="just" rtl="0">
              <a:lnSpc>
                <a:spcPct val="136363"/>
              </a:lnSpc>
              <a:spcBef>
                <a:spcPts val="440"/>
              </a:spcBef>
              <a:spcAft>
                <a:spcPts val="0"/>
              </a:spcAft>
              <a:buSzPts val="2200"/>
              <a:buNone/>
            </a:pPr>
            <a:r>
              <a:rPr lang="en-GB"/>
              <a:t>Licenciada en Ciencias Físicas , Doctora en Ciencias Area Energías Renovables. Docente- investigadora de la Facultad de Ciencias Exactas de la UNNE con 35 años de antigüedad. Directora del Grupo de Investigación de las Energías Sustentables y Cuidado del Medio Ambiente (GIESMA). Co responsable de la Red Iberoamericana de Investigación para la aplicación de las Energías Renovables y Cuidado del Ambiente (Red RIBERA) de la AUIP. Participa y dirige proyectos de investigación y transferencia tecnológica en temas vinculados a la aplicación de la energía solar térmica y de biomasa con grupos de investigación de Brasil, Uruguay, Perú, España y Alemania.</a:t>
            </a:r>
            <a:endParaRPr/>
          </a:p>
        </p:txBody>
      </p:sp>
      <p:sp>
        <p:nvSpPr>
          <p:cNvPr id="1459" name="Google Shape;1459;p81"/>
          <p:cNvSpPr txBox="1">
            <a:spLocks noGrp="1"/>
          </p:cNvSpPr>
          <p:nvPr>
            <p:ph type="body" idx="2"/>
          </p:nvPr>
        </p:nvSpPr>
        <p:spPr>
          <a:xfrm>
            <a:off x="-125657" y="3910578"/>
            <a:ext cx="8207375" cy="575518"/>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r>
              <a:rPr lang="en-GB" sz="2000" b="1"/>
              <a:t>Clotilde Noemi Sogari</a:t>
            </a:r>
            <a:endParaRPr sz="2000" b="1"/>
          </a:p>
          <a:p>
            <a:pPr marL="457200" lvl="0" indent="-228600" algn="l" rtl="0">
              <a:lnSpc>
                <a:spcPct val="100000"/>
              </a:lnSpc>
              <a:spcBef>
                <a:spcPts val="440"/>
              </a:spcBef>
              <a:spcAft>
                <a:spcPts val="0"/>
              </a:spcAft>
              <a:buClr>
                <a:schemeClr val="dk1"/>
              </a:buClr>
              <a:buSzPts val="2200"/>
              <a:buNone/>
            </a:pPr>
            <a:r>
              <a:rPr lang="en-GB" sz="2000"/>
              <a:t>Universidad Nacional del Nordeste (Argentina).</a:t>
            </a:r>
            <a:endParaRPr/>
          </a:p>
        </p:txBody>
      </p:sp>
      <p:sp>
        <p:nvSpPr>
          <p:cNvPr id="1460" name="Google Shape;1460;p81"/>
          <p:cNvSpPr txBox="1">
            <a:spLocks noGrp="1"/>
          </p:cNvSpPr>
          <p:nvPr>
            <p:ph type="body" idx="6"/>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457200" lvl="0" indent="-228600" algn="l" rtl="0">
              <a:lnSpc>
                <a:spcPct val="100000"/>
              </a:lnSpc>
              <a:spcBef>
                <a:spcPts val="240"/>
              </a:spcBef>
              <a:spcAft>
                <a:spcPts val="0"/>
              </a:spcAft>
              <a:buClr>
                <a:schemeClr val="dk1"/>
              </a:buClr>
              <a:buSzPts val="1200"/>
              <a:buNone/>
            </a:pPr>
            <a:r>
              <a:rPr lang="en-GB" sz="1400"/>
              <a:t>nsogari@exa.unne.edu.ar</a:t>
            </a:r>
            <a:endParaRPr/>
          </a:p>
        </p:txBody>
      </p:sp>
      <p:pic>
        <p:nvPicPr>
          <p:cNvPr id="1461" name="Google Shape;1461;p81"/>
          <p:cNvPicPr preferRelativeResize="0"/>
          <p:nvPr/>
        </p:nvPicPr>
        <p:blipFill rotWithShape="1">
          <a:blip r:embed="rId3">
            <a:alphaModFix/>
          </a:blip>
          <a:srcRect/>
          <a:stretch/>
        </p:blipFill>
        <p:spPr>
          <a:xfrm>
            <a:off x="257908" y="1569633"/>
            <a:ext cx="2552700" cy="2200275"/>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465"/>
        <p:cNvGrpSpPr/>
        <p:nvPr/>
      </p:nvGrpSpPr>
      <p:grpSpPr>
        <a:xfrm>
          <a:off x="0" y="0"/>
          <a:ext cx="0" cy="0"/>
          <a:chOff x="0" y="0"/>
          <a:chExt cx="0" cy="0"/>
        </a:xfrm>
      </p:grpSpPr>
      <p:sp>
        <p:nvSpPr>
          <p:cNvPr id="1466" name="Google Shape;1466;p82"/>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PANELISTA (2 de 4)</a:t>
            </a:r>
            <a:endParaRPr/>
          </a:p>
        </p:txBody>
      </p:sp>
      <p:sp>
        <p:nvSpPr>
          <p:cNvPr id="1467" name="Google Shape;1467;p82"/>
          <p:cNvSpPr txBox="1">
            <a:spLocks noGrp="1"/>
          </p:cNvSpPr>
          <p:nvPr>
            <p:ph type="body" idx="1"/>
          </p:nvPr>
        </p:nvSpPr>
        <p:spPr>
          <a:xfrm>
            <a:off x="2155795" y="1095309"/>
            <a:ext cx="6863770" cy="2283438"/>
          </a:xfrm>
          <a:prstGeom prst="rect">
            <a:avLst/>
          </a:prstGeom>
          <a:noFill/>
          <a:ln>
            <a:noFill/>
          </a:ln>
        </p:spPr>
        <p:txBody>
          <a:bodyPr spcFirstLastPara="1" wrap="square" lIns="91425" tIns="45700" rIns="91425" bIns="45700" anchor="t" anchorCtr="0">
            <a:normAutofit fontScale="85000" lnSpcReduction="10000"/>
          </a:bodyPr>
          <a:lstStyle/>
          <a:p>
            <a:pPr marL="88900" lvl="0" indent="0" algn="just" rtl="0">
              <a:lnSpc>
                <a:spcPct val="136363"/>
              </a:lnSpc>
              <a:spcBef>
                <a:spcPts val="440"/>
              </a:spcBef>
              <a:spcAft>
                <a:spcPts val="0"/>
              </a:spcAft>
              <a:buSzPct val="184873"/>
              <a:buNone/>
            </a:pPr>
            <a:r>
              <a:rPr lang="en-GB"/>
              <a:t>Licenciado en Física y Dr. en Ciencias, área de Energías Renovables. Profesor Titular de la Facultad de Ciencias Exactas de la UNSa, con 32 años de experiencia en docencia e investigación en Energía Solar. Director del Instituto de Investigaciones en Energía no Convencional (INENCO) y del Grupo de Eficiencia Energética en Edificios (G3E) del INENCO. Asesor en proyectos de aprovechamiento de la energía solar para la calefacción de edificios y asesor en diseño y dimensionamiento de instalaciones de calentamiento solar de aire. Participó en el diseño solar del Hospital Bioclimático Materno Infantil de Susques, Prov. de Jujuy y del Colegio Secundario de Montaña de El Alfarcito, Prov. de Salta. Desarrolló colectores solares calentadores de aire para calefacción de edificios de vivienda e industriales.</a:t>
            </a:r>
            <a:endParaRPr/>
          </a:p>
        </p:txBody>
      </p:sp>
      <p:sp>
        <p:nvSpPr>
          <p:cNvPr id="1468" name="Google Shape;1468;p82"/>
          <p:cNvSpPr txBox="1">
            <a:spLocks noGrp="1"/>
          </p:cNvSpPr>
          <p:nvPr>
            <p:ph type="body" idx="2"/>
          </p:nvPr>
        </p:nvSpPr>
        <p:spPr>
          <a:xfrm>
            <a:off x="0" y="3378746"/>
            <a:ext cx="8207375" cy="1733768"/>
          </a:xfrm>
          <a:prstGeom prst="rect">
            <a:avLst/>
          </a:prstGeom>
          <a:noFill/>
          <a:ln>
            <a:noFill/>
          </a:ln>
        </p:spPr>
        <p:txBody>
          <a:bodyPr spcFirstLastPara="1" wrap="square" lIns="91425" tIns="45700" rIns="91425" bIns="45700" anchor="t" anchorCtr="0">
            <a:spAutoFit/>
          </a:bodyPr>
          <a:lstStyle/>
          <a:p>
            <a:pPr marL="457200" lvl="0" indent="-228600" algn="l" rtl="0">
              <a:lnSpc>
                <a:spcPct val="100000"/>
              </a:lnSpc>
              <a:spcBef>
                <a:spcPts val="440"/>
              </a:spcBef>
              <a:spcAft>
                <a:spcPts val="0"/>
              </a:spcAft>
              <a:buClr>
                <a:schemeClr val="dk1"/>
              </a:buClr>
              <a:buSzPts val="2200"/>
              <a:buNone/>
            </a:pPr>
            <a:r>
              <a:rPr lang="en-GB" sz="2000" b="1"/>
              <a:t>Alejandro Luis Hernández</a:t>
            </a:r>
            <a:endParaRPr/>
          </a:p>
          <a:p>
            <a:pPr marL="179388" lvl="0" indent="0" algn="l" rtl="0">
              <a:lnSpc>
                <a:spcPct val="100000"/>
              </a:lnSpc>
              <a:spcBef>
                <a:spcPts val="440"/>
              </a:spcBef>
              <a:spcAft>
                <a:spcPts val="0"/>
              </a:spcAft>
              <a:buSzPts val="2200"/>
              <a:buNone/>
            </a:pPr>
            <a:r>
              <a:rPr lang="en-GB" sz="2000"/>
              <a:t>Instituto de Investigaciones en Energía No Convencional – INENCO (Argentina), Universidad Nacional de Salta – UNSa (Argentina), Consejo Nacional de Investigaciones Científicas y Técnicas - CONICET (Argentina)</a:t>
            </a:r>
            <a:endParaRPr/>
          </a:p>
        </p:txBody>
      </p:sp>
      <p:sp>
        <p:nvSpPr>
          <p:cNvPr id="1469" name="Google Shape;1469;p82"/>
          <p:cNvSpPr txBox="1">
            <a:spLocks noGrp="1"/>
          </p:cNvSpPr>
          <p:nvPr>
            <p:ph type="body" idx="6"/>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457200" lvl="0" indent="-228600" algn="l" rtl="0">
              <a:lnSpc>
                <a:spcPct val="100000"/>
              </a:lnSpc>
              <a:spcBef>
                <a:spcPts val="240"/>
              </a:spcBef>
              <a:spcAft>
                <a:spcPts val="0"/>
              </a:spcAft>
              <a:buClr>
                <a:schemeClr val="dk1"/>
              </a:buClr>
              <a:buSzPts val="1200"/>
              <a:buNone/>
            </a:pPr>
            <a:r>
              <a:rPr lang="en-GB" sz="1400"/>
              <a:t>alejoher65@gmail.com</a:t>
            </a:r>
            <a:endParaRPr/>
          </a:p>
        </p:txBody>
      </p:sp>
      <p:pic>
        <p:nvPicPr>
          <p:cNvPr id="1470" name="Google Shape;1470;p82"/>
          <p:cNvPicPr preferRelativeResize="0"/>
          <p:nvPr/>
        </p:nvPicPr>
        <p:blipFill rotWithShape="1">
          <a:blip r:embed="rId3">
            <a:alphaModFix/>
          </a:blip>
          <a:srcRect l="6840" r="8708"/>
          <a:stretch/>
        </p:blipFill>
        <p:spPr>
          <a:xfrm>
            <a:off x="323087" y="1273354"/>
            <a:ext cx="1832708" cy="2105391"/>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474"/>
        <p:cNvGrpSpPr/>
        <p:nvPr/>
      </p:nvGrpSpPr>
      <p:grpSpPr>
        <a:xfrm>
          <a:off x="0" y="0"/>
          <a:ext cx="0" cy="0"/>
          <a:chOff x="0" y="0"/>
          <a:chExt cx="0" cy="0"/>
        </a:xfrm>
      </p:grpSpPr>
      <p:sp>
        <p:nvSpPr>
          <p:cNvPr id="1475" name="Google Shape;1475;p83"/>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PANELISTA (3 de 4)</a:t>
            </a:r>
            <a:endParaRPr/>
          </a:p>
        </p:txBody>
      </p:sp>
      <p:sp>
        <p:nvSpPr>
          <p:cNvPr id="1476" name="Google Shape;1476;p83"/>
          <p:cNvSpPr txBox="1">
            <a:spLocks noGrp="1"/>
          </p:cNvSpPr>
          <p:nvPr>
            <p:ph type="body" idx="1"/>
          </p:nvPr>
        </p:nvSpPr>
        <p:spPr>
          <a:xfrm>
            <a:off x="2532186" y="1086807"/>
            <a:ext cx="6049718" cy="2846566"/>
          </a:xfrm>
          <a:prstGeom prst="rect">
            <a:avLst/>
          </a:prstGeom>
          <a:noFill/>
          <a:ln>
            <a:noFill/>
          </a:ln>
        </p:spPr>
        <p:txBody>
          <a:bodyPr spcFirstLastPara="1" wrap="square" lIns="91425" tIns="45700" rIns="91425" bIns="45700" anchor="t" anchorCtr="0">
            <a:normAutofit fontScale="85000" lnSpcReduction="10000"/>
          </a:bodyPr>
          <a:lstStyle/>
          <a:p>
            <a:pPr marL="88900" lvl="0" indent="0" algn="just" rtl="0">
              <a:lnSpc>
                <a:spcPct val="136363"/>
              </a:lnSpc>
              <a:spcBef>
                <a:spcPts val="440"/>
              </a:spcBef>
              <a:spcAft>
                <a:spcPts val="0"/>
              </a:spcAft>
              <a:buSzPct val="184873"/>
              <a:buNone/>
            </a:pPr>
            <a:r>
              <a:rPr lang="en-GB"/>
              <a:t>CEO y socio fundador de SunVanguard Dynamics, asesor tecnológico de BlueSolar Filters y científico senior del DLR. Doctor en Física Aplicada por la Universidad de Massachusetts y Doctor en Ingeniería Industrial por la Universidad de Sevilla, con casi cuatro décadas de experiencia en energías renovables, especialmente en tecnologías termosolares. Ha liderado con éxito proyectos y actuaciones de alto impacto en numerosos países, particularmente en España, Estados Unidos, Botsuana, Australia y Chipre. También ha fomentado la innovación con patentes y el desarrollo de software de código abierto como Tonatiuh, FluxTracer y Tonatiuh++. Comprometido con la transición global hacia las energías renovables, aportando a cada proyecto una combinación de conocimiento técnico, visión estratégica y dedicación inquebrantable a su éxito.</a:t>
            </a:r>
            <a:endParaRPr/>
          </a:p>
        </p:txBody>
      </p:sp>
      <p:sp>
        <p:nvSpPr>
          <p:cNvPr id="1477" name="Google Shape;1477;p83"/>
          <p:cNvSpPr txBox="1">
            <a:spLocks noGrp="1"/>
          </p:cNvSpPr>
          <p:nvPr>
            <p:ph type="body" idx="2"/>
          </p:nvPr>
        </p:nvSpPr>
        <p:spPr>
          <a:xfrm>
            <a:off x="374529" y="3690965"/>
            <a:ext cx="8207375" cy="575518"/>
          </a:xfrm>
          <a:prstGeom prst="rect">
            <a:avLst/>
          </a:prstGeom>
          <a:noFill/>
          <a:ln>
            <a:noFill/>
          </a:ln>
        </p:spPr>
        <p:txBody>
          <a:bodyPr spcFirstLastPara="1" wrap="square" lIns="91425" tIns="45700" rIns="91425" bIns="45700" anchor="t" anchorCtr="0">
            <a:noAutofit/>
          </a:bodyPr>
          <a:lstStyle/>
          <a:p>
            <a:pPr marL="457200" lvl="0" indent="-277813" algn="l" rtl="0">
              <a:lnSpc>
                <a:spcPct val="100000"/>
              </a:lnSpc>
              <a:spcBef>
                <a:spcPts val="440"/>
              </a:spcBef>
              <a:spcAft>
                <a:spcPts val="0"/>
              </a:spcAft>
              <a:buSzPts val="2200"/>
              <a:buNone/>
            </a:pPr>
            <a:r>
              <a:rPr lang="en-GB" sz="2000" b="1"/>
              <a:t>Manuel Blanco</a:t>
            </a:r>
            <a:endParaRPr/>
          </a:p>
          <a:p>
            <a:pPr marL="179388" lvl="0" indent="0" algn="l" rtl="0">
              <a:lnSpc>
                <a:spcPct val="100000"/>
              </a:lnSpc>
              <a:spcBef>
                <a:spcPts val="440"/>
              </a:spcBef>
              <a:spcAft>
                <a:spcPts val="0"/>
              </a:spcAft>
              <a:buSzPts val="2200"/>
              <a:buNone/>
            </a:pPr>
            <a:r>
              <a:rPr lang="en-GB" sz="2000"/>
              <a:t>Bluesolar Filters S.L. (España), SuVanguard Dynamics S.L. (España), Centro Aeroespacial Alemán – DLR (Alemania)</a:t>
            </a:r>
            <a:endParaRPr/>
          </a:p>
        </p:txBody>
      </p:sp>
      <p:sp>
        <p:nvSpPr>
          <p:cNvPr id="1478" name="Google Shape;1478;p83"/>
          <p:cNvSpPr txBox="1">
            <a:spLocks noGrp="1"/>
          </p:cNvSpPr>
          <p:nvPr>
            <p:ph type="body" idx="6"/>
          </p:nvPr>
        </p:nvSpPr>
        <p:spPr>
          <a:xfrm>
            <a:off x="1785012" y="5458308"/>
            <a:ext cx="3391287" cy="256691"/>
          </a:xfrm>
          <a:prstGeom prst="rect">
            <a:avLst/>
          </a:prstGeom>
          <a:noFill/>
          <a:ln>
            <a:noFill/>
          </a:ln>
        </p:spPr>
        <p:txBody>
          <a:bodyPr spcFirstLastPara="1" wrap="square" lIns="91425" tIns="90000" rIns="91425" bIns="90000" anchor="ctr" anchorCtr="0">
            <a:noAutofit/>
          </a:bodyPr>
          <a:lstStyle/>
          <a:p>
            <a:pPr marL="457200" lvl="0" indent="-228600" algn="l" rtl="0">
              <a:lnSpc>
                <a:spcPct val="100000"/>
              </a:lnSpc>
              <a:spcBef>
                <a:spcPts val="240"/>
              </a:spcBef>
              <a:spcAft>
                <a:spcPts val="0"/>
              </a:spcAft>
              <a:buClr>
                <a:schemeClr val="dk1"/>
              </a:buClr>
              <a:buSzPts val="1200"/>
              <a:buNone/>
            </a:pPr>
            <a:r>
              <a:rPr lang="en-GB" sz="1400"/>
              <a:t>manuel.blanco@sunvanguard.com</a:t>
            </a:r>
            <a:endParaRPr/>
          </a:p>
        </p:txBody>
      </p:sp>
      <p:pic>
        <p:nvPicPr>
          <p:cNvPr id="1479" name="Google Shape;1479;p83" descr="A person in a suit&#10;&#10;Description automatically generated"/>
          <p:cNvPicPr preferRelativeResize="0"/>
          <p:nvPr/>
        </p:nvPicPr>
        <p:blipFill rotWithShape="1">
          <a:blip r:embed="rId3">
            <a:alphaModFix/>
          </a:blip>
          <a:srcRect l="10737" r="10387"/>
          <a:stretch/>
        </p:blipFill>
        <p:spPr>
          <a:xfrm>
            <a:off x="633046" y="1211765"/>
            <a:ext cx="1899140" cy="2354242"/>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484"/>
        <p:cNvGrpSpPr/>
        <p:nvPr/>
      </p:nvGrpSpPr>
      <p:grpSpPr>
        <a:xfrm>
          <a:off x="0" y="0"/>
          <a:ext cx="0" cy="0"/>
          <a:chOff x="0" y="0"/>
          <a:chExt cx="0" cy="0"/>
        </a:xfrm>
      </p:grpSpPr>
      <p:sp>
        <p:nvSpPr>
          <p:cNvPr id="1485" name="Google Shape;1485;p84"/>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PANELISTA (4 de 4)</a:t>
            </a:r>
            <a:endParaRPr/>
          </a:p>
        </p:txBody>
      </p:sp>
      <p:sp>
        <p:nvSpPr>
          <p:cNvPr id="1486" name="Google Shape;1486;p84"/>
          <p:cNvSpPr txBox="1">
            <a:spLocks noGrp="1"/>
          </p:cNvSpPr>
          <p:nvPr>
            <p:ph type="body" idx="1"/>
          </p:nvPr>
        </p:nvSpPr>
        <p:spPr>
          <a:xfrm>
            <a:off x="2719754" y="1064867"/>
            <a:ext cx="6260734" cy="3343010"/>
          </a:xfrm>
          <a:prstGeom prst="rect">
            <a:avLst/>
          </a:prstGeom>
          <a:noFill/>
          <a:ln>
            <a:noFill/>
          </a:ln>
        </p:spPr>
        <p:txBody>
          <a:bodyPr spcFirstLastPara="1" wrap="square" lIns="91425" tIns="45700" rIns="91425" bIns="45700" anchor="t" anchorCtr="0">
            <a:normAutofit fontScale="92500" lnSpcReduction="20000"/>
          </a:bodyPr>
          <a:lstStyle/>
          <a:p>
            <a:pPr marL="88900" lvl="0" indent="0" algn="just" rtl="0">
              <a:lnSpc>
                <a:spcPct val="136363"/>
              </a:lnSpc>
              <a:spcBef>
                <a:spcPts val="440"/>
              </a:spcBef>
              <a:spcAft>
                <a:spcPts val="0"/>
              </a:spcAft>
              <a:buSzPct val="169884"/>
              <a:buNone/>
            </a:pPr>
            <a:r>
              <a:rPr lang="en-GB"/>
              <a:t>CEO de AELIUS Energies y CTO de SolStor Energy. Ingeniero Industrial por la Universidad Rovira i Virgili, BSc Hons en Astronomia por la University of Central Lancashire (UK), con más de 25 años de experiencia en renovables, habiendo liderado proyectos termosolares en España, India, Marruecos, UAE y China, focalizado en este momento en el renacimiento termosolar en US,  con CSP y eTES , así como en la producción de hidrógeno y amoniaco verde. Ha desempeñado cargos directivos en empresas como ACWA Power, NextEra Energy y Florida Power and Light (FPL), Pacific Green (PGTK). Su experiencia abarca desde la reducción del coste nivelado de electricidad (LCoE) en grandes proyectos hasta la venta de ingeniería básica y de detalle a nivel internacional. Fue director ejecutivo de Empresarios Agrupados (EA). Recibió el IEA SolarPACES Lifetime Achievements Award en 2022, en reconocimiento a sus contribuciones a la termosolar.</a:t>
            </a:r>
            <a:endParaRPr/>
          </a:p>
        </p:txBody>
      </p:sp>
      <p:sp>
        <p:nvSpPr>
          <p:cNvPr id="1487" name="Google Shape;1487;p84"/>
          <p:cNvSpPr txBox="1">
            <a:spLocks noGrp="1"/>
          </p:cNvSpPr>
          <p:nvPr>
            <p:ph type="body" idx="2"/>
          </p:nvPr>
        </p:nvSpPr>
        <p:spPr>
          <a:xfrm>
            <a:off x="207408" y="4072437"/>
            <a:ext cx="8207375" cy="810438"/>
          </a:xfrm>
          <a:prstGeom prst="rect">
            <a:avLst/>
          </a:prstGeom>
          <a:noFill/>
          <a:ln>
            <a:noFill/>
          </a:ln>
        </p:spPr>
        <p:txBody>
          <a:bodyPr spcFirstLastPara="1" wrap="square" lIns="91425" tIns="45700" rIns="91425" bIns="45700" anchor="t" anchorCtr="0">
            <a:spAutoFit/>
          </a:bodyPr>
          <a:lstStyle/>
          <a:p>
            <a:pPr marL="457200" lvl="0" indent="-228600" algn="l" rtl="0">
              <a:lnSpc>
                <a:spcPct val="100000"/>
              </a:lnSpc>
              <a:spcBef>
                <a:spcPts val="440"/>
              </a:spcBef>
              <a:spcAft>
                <a:spcPts val="0"/>
              </a:spcAft>
              <a:buClr>
                <a:schemeClr val="dk1"/>
              </a:buClr>
              <a:buSzPts val="2200"/>
              <a:buNone/>
            </a:pPr>
            <a:r>
              <a:rPr lang="en-GB" sz="2000" b="1"/>
              <a:t>Xavier Lara</a:t>
            </a:r>
            <a:endParaRPr/>
          </a:p>
          <a:p>
            <a:pPr marL="457200" lvl="0" indent="-228600" algn="l" rtl="0">
              <a:lnSpc>
                <a:spcPct val="100000"/>
              </a:lnSpc>
              <a:spcBef>
                <a:spcPts val="440"/>
              </a:spcBef>
              <a:spcAft>
                <a:spcPts val="0"/>
              </a:spcAft>
              <a:buClr>
                <a:schemeClr val="dk1"/>
              </a:buClr>
              <a:buSzPts val="2200"/>
              <a:buNone/>
            </a:pPr>
            <a:r>
              <a:rPr lang="en-GB" sz="2000"/>
              <a:t>AELIUS Energies (España), SolStor Energy (USA)</a:t>
            </a:r>
            <a:endParaRPr/>
          </a:p>
        </p:txBody>
      </p:sp>
      <p:sp>
        <p:nvSpPr>
          <p:cNvPr id="1488" name="Google Shape;1488;p84"/>
          <p:cNvSpPr txBox="1">
            <a:spLocks noGrp="1"/>
          </p:cNvSpPr>
          <p:nvPr>
            <p:ph type="body" idx="6"/>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457200" lvl="0" indent="-228600" algn="l" rtl="0">
              <a:lnSpc>
                <a:spcPct val="100000"/>
              </a:lnSpc>
              <a:spcBef>
                <a:spcPts val="240"/>
              </a:spcBef>
              <a:spcAft>
                <a:spcPts val="0"/>
              </a:spcAft>
              <a:buClr>
                <a:schemeClr val="dk1"/>
              </a:buClr>
              <a:buSzPts val="1200"/>
              <a:buNone/>
            </a:pPr>
            <a:r>
              <a:rPr lang="en-GB" sz="1400"/>
              <a:t>Xavier.Lara@solstor.energy</a:t>
            </a:r>
            <a:endParaRPr sz="1400"/>
          </a:p>
        </p:txBody>
      </p:sp>
      <p:pic>
        <p:nvPicPr>
          <p:cNvPr id="1489" name="Google Shape;1489;p84" descr="A person standing at a podium&#10;&#10;Description automatically generated"/>
          <p:cNvPicPr preferRelativeResize="0"/>
          <p:nvPr/>
        </p:nvPicPr>
        <p:blipFill rotWithShape="1">
          <a:blip r:embed="rId3">
            <a:alphaModFix/>
          </a:blip>
          <a:srcRect/>
          <a:stretch/>
        </p:blipFill>
        <p:spPr>
          <a:xfrm>
            <a:off x="207408" y="1210119"/>
            <a:ext cx="2512346" cy="2490014"/>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493"/>
        <p:cNvGrpSpPr/>
        <p:nvPr/>
      </p:nvGrpSpPr>
      <p:grpSpPr>
        <a:xfrm>
          <a:off x="0" y="0"/>
          <a:ext cx="0" cy="0"/>
          <a:chOff x="0" y="0"/>
          <a:chExt cx="0" cy="0"/>
        </a:xfrm>
      </p:grpSpPr>
      <p:sp>
        <p:nvSpPr>
          <p:cNvPr id="1494" name="Google Shape;1494;p85"/>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PANEL 5 Aplicaciones de la Energía Térmica Solar</a:t>
            </a:r>
            <a:endParaRPr/>
          </a:p>
        </p:txBody>
      </p:sp>
      <p:sp>
        <p:nvSpPr>
          <p:cNvPr id="1495" name="Google Shape;1495;p85"/>
          <p:cNvSpPr txBox="1">
            <a:spLocks noGrp="1"/>
          </p:cNvSpPr>
          <p:nvPr>
            <p:ph type="body" idx="2"/>
          </p:nvPr>
        </p:nvSpPr>
        <p:spPr>
          <a:xfrm>
            <a:off x="468313" y="985838"/>
            <a:ext cx="8207375" cy="575518"/>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r>
              <a:rPr lang="en-GB"/>
              <a:t>Energía Solar</a:t>
            </a:r>
            <a:endParaRPr/>
          </a:p>
        </p:txBody>
      </p:sp>
      <p:pic>
        <p:nvPicPr>
          <p:cNvPr id="1496" name="Google Shape;1496;p85" descr="comentario italiano sin diferencia entre paneles solares fotovoltaicos y  termicos Lo siento Sustancialmente trabajo"/>
          <p:cNvPicPr preferRelativeResize="0"/>
          <p:nvPr/>
        </p:nvPicPr>
        <p:blipFill rotWithShape="1">
          <a:blip r:embed="rId3">
            <a:alphaModFix/>
          </a:blip>
          <a:srcRect t="9462" b="13173"/>
          <a:stretch/>
        </p:blipFill>
        <p:spPr>
          <a:xfrm>
            <a:off x="2736199" y="836891"/>
            <a:ext cx="3467100" cy="2172668"/>
          </a:xfrm>
          <a:prstGeom prst="rect">
            <a:avLst/>
          </a:prstGeom>
          <a:noFill/>
          <a:ln>
            <a:noFill/>
          </a:ln>
        </p:spPr>
      </p:pic>
      <p:pic>
        <p:nvPicPr>
          <p:cNvPr id="1497" name="Google Shape;1497;p85" descr="Green Team Gazette: Solar Panel Sightings &amp; Classroom Resources"/>
          <p:cNvPicPr preferRelativeResize="0"/>
          <p:nvPr/>
        </p:nvPicPr>
        <p:blipFill rotWithShape="1">
          <a:blip r:embed="rId4">
            <a:alphaModFix/>
          </a:blip>
          <a:srcRect t="8513"/>
          <a:stretch/>
        </p:blipFill>
        <p:spPr>
          <a:xfrm>
            <a:off x="5767754" y="2973989"/>
            <a:ext cx="3376246" cy="2460126"/>
          </a:xfrm>
          <a:prstGeom prst="rect">
            <a:avLst/>
          </a:prstGeom>
          <a:noFill/>
          <a:ln>
            <a:noFill/>
          </a:ln>
        </p:spPr>
      </p:pic>
      <p:pic>
        <p:nvPicPr>
          <p:cNvPr id="1498" name="Google Shape;1498;p85" descr="Solar Energy | A Student's Guide to Global Climate Change | US EPA"/>
          <p:cNvPicPr preferRelativeResize="0"/>
          <p:nvPr/>
        </p:nvPicPr>
        <p:blipFill rotWithShape="1">
          <a:blip r:embed="rId5">
            <a:alphaModFix/>
          </a:blip>
          <a:srcRect/>
          <a:stretch/>
        </p:blipFill>
        <p:spPr>
          <a:xfrm>
            <a:off x="0" y="3003708"/>
            <a:ext cx="4343400" cy="2438400"/>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502"/>
        <p:cNvGrpSpPr/>
        <p:nvPr/>
      </p:nvGrpSpPr>
      <p:grpSpPr>
        <a:xfrm>
          <a:off x="0" y="0"/>
          <a:ext cx="0" cy="0"/>
          <a:chOff x="0" y="0"/>
          <a:chExt cx="0" cy="0"/>
        </a:xfrm>
      </p:grpSpPr>
      <p:sp>
        <p:nvSpPr>
          <p:cNvPr id="1503" name="Google Shape;1503;p86"/>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PANEL 5 Aplicaciones de la Energía Térmica Solar</a:t>
            </a:r>
            <a:endParaRPr/>
          </a:p>
        </p:txBody>
      </p:sp>
      <p:sp>
        <p:nvSpPr>
          <p:cNvPr id="1504" name="Google Shape;1504;p86"/>
          <p:cNvSpPr txBox="1">
            <a:spLocks noGrp="1"/>
          </p:cNvSpPr>
          <p:nvPr>
            <p:ph type="body" idx="2"/>
          </p:nvPr>
        </p:nvSpPr>
        <p:spPr>
          <a:xfrm>
            <a:off x="468313" y="985838"/>
            <a:ext cx="8207375" cy="575518"/>
          </a:xfrm>
          <a:prstGeom prst="rect">
            <a:avLst/>
          </a:prstGeom>
          <a:noFill/>
          <a:ln>
            <a:noFill/>
          </a:ln>
        </p:spPr>
        <p:txBody>
          <a:bodyPr spcFirstLastPara="1" wrap="square" lIns="91425" tIns="45700" rIns="91425" bIns="45700" anchor="t" anchorCtr="0">
            <a:noAutofit/>
          </a:bodyPr>
          <a:lstStyle/>
          <a:p>
            <a:pPr marL="457200" lvl="0" indent="-228600" algn="ctr" rtl="0">
              <a:lnSpc>
                <a:spcPct val="100000"/>
              </a:lnSpc>
              <a:spcBef>
                <a:spcPts val="440"/>
              </a:spcBef>
              <a:spcAft>
                <a:spcPts val="0"/>
              </a:spcAft>
              <a:buSzPts val="2200"/>
              <a:buNone/>
            </a:pPr>
            <a:r>
              <a:rPr lang="en-GB"/>
              <a:t>Energía Solar Térmica</a:t>
            </a:r>
            <a:endParaRPr/>
          </a:p>
        </p:txBody>
      </p:sp>
      <p:sp>
        <p:nvSpPr>
          <p:cNvPr id="1505" name="Google Shape;1505;p86"/>
          <p:cNvSpPr txBox="1">
            <a:spLocks noGrp="1"/>
          </p:cNvSpPr>
          <p:nvPr>
            <p:ph type="body" idx="1"/>
          </p:nvPr>
        </p:nvSpPr>
        <p:spPr>
          <a:xfrm>
            <a:off x="0" y="1330032"/>
            <a:ext cx="8843108" cy="3471773"/>
          </a:xfrm>
          <a:prstGeom prst="rect">
            <a:avLst/>
          </a:prstGeom>
          <a:noFill/>
          <a:ln>
            <a:noFill/>
          </a:ln>
        </p:spPr>
        <p:txBody>
          <a:bodyPr spcFirstLastPara="1" wrap="square" lIns="91425" tIns="45700" rIns="91425" bIns="45700" anchor="t" anchorCtr="0">
            <a:normAutofit/>
          </a:bodyPr>
          <a:lstStyle/>
          <a:p>
            <a:pPr marL="88900" lvl="0" indent="0" algn="l" rtl="0">
              <a:lnSpc>
                <a:spcPct val="145454"/>
              </a:lnSpc>
              <a:spcBef>
                <a:spcPts val="440"/>
              </a:spcBef>
              <a:spcAft>
                <a:spcPts val="0"/>
              </a:spcAft>
              <a:buSzPts val="1800"/>
              <a:buNone/>
            </a:pPr>
            <a:r>
              <a:rPr lang="en-GB" sz="1800"/>
              <a:t>1. Energía solar térmica </a:t>
            </a:r>
            <a:r>
              <a:rPr lang="en-GB" sz="1800" u="sng"/>
              <a:t>no concentrada</a:t>
            </a:r>
            <a:r>
              <a:rPr lang="en-GB" sz="1800"/>
              <a:t>	2. Energía solar térmica </a:t>
            </a:r>
            <a:r>
              <a:rPr lang="en-GB" sz="1800" u="sng"/>
              <a:t>concentrada</a:t>
            </a:r>
            <a:endParaRPr/>
          </a:p>
        </p:txBody>
      </p:sp>
      <p:grpSp>
        <p:nvGrpSpPr>
          <p:cNvPr id="1506" name="Google Shape;1506;p86"/>
          <p:cNvGrpSpPr/>
          <p:nvPr/>
        </p:nvGrpSpPr>
        <p:grpSpPr>
          <a:xfrm>
            <a:off x="4235938" y="1905550"/>
            <a:ext cx="4908062" cy="3068902"/>
            <a:chOff x="1712215" y="481236"/>
            <a:chExt cx="7055993" cy="4752528"/>
          </a:xfrm>
        </p:grpSpPr>
        <p:pic>
          <p:nvPicPr>
            <p:cNvPr id="1507" name="Google Shape;1507;p86"/>
            <p:cNvPicPr preferRelativeResize="0"/>
            <p:nvPr/>
          </p:nvPicPr>
          <p:blipFill rotWithShape="1">
            <a:blip r:embed="rId3">
              <a:alphaModFix/>
            </a:blip>
            <a:srcRect/>
            <a:stretch/>
          </p:blipFill>
          <p:spPr>
            <a:xfrm>
              <a:off x="2543792" y="520712"/>
              <a:ext cx="2127125" cy="1989177"/>
            </a:xfrm>
            <a:prstGeom prst="rect">
              <a:avLst/>
            </a:prstGeom>
            <a:noFill/>
            <a:ln>
              <a:noFill/>
            </a:ln>
          </p:spPr>
        </p:pic>
        <p:sp>
          <p:nvSpPr>
            <p:cNvPr id="1508" name="Google Shape;1508;p86"/>
            <p:cNvSpPr txBox="1"/>
            <p:nvPr/>
          </p:nvSpPr>
          <p:spPr>
            <a:xfrm>
              <a:off x="1714943" y="481236"/>
              <a:ext cx="1585038" cy="31857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400" b="0" i="0" u="none" strike="noStrike" cap="none">
                  <a:solidFill>
                    <a:schemeClr val="dk1"/>
                  </a:solidFill>
                  <a:latin typeface="Arial"/>
                  <a:ea typeface="Arial"/>
                  <a:cs typeface="Arial"/>
                  <a:sym typeface="Arial"/>
                </a:rPr>
                <a:t>Parabolic Trough</a:t>
              </a:r>
              <a:endParaRPr/>
            </a:p>
          </p:txBody>
        </p:sp>
        <p:sp>
          <p:nvSpPr>
            <p:cNvPr id="1509" name="Google Shape;1509;p86"/>
            <p:cNvSpPr txBox="1"/>
            <p:nvPr/>
          </p:nvSpPr>
          <p:spPr>
            <a:xfrm>
              <a:off x="4610486" y="481236"/>
              <a:ext cx="1368852" cy="31857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400" b="0" i="0" u="none" strike="noStrike" cap="none">
                  <a:solidFill>
                    <a:schemeClr val="dk1"/>
                  </a:solidFill>
                  <a:latin typeface="Arial"/>
                  <a:ea typeface="Arial"/>
                  <a:cs typeface="Arial"/>
                  <a:sym typeface="Arial"/>
                </a:rPr>
                <a:t>Linear Fresnel</a:t>
              </a:r>
              <a:endParaRPr/>
            </a:p>
          </p:txBody>
        </p:sp>
        <p:pic>
          <p:nvPicPr>
            <p:cNvPr id="1510" name="Google Shape;1510;p86"/>
            <p:cNvPicPr preferRelativeResize="0"/>
            <p:nvPr/>
          </p:nvPicPr>
          <p:blipFill rotWithShape="1">
            <a:blip r:embed="rId4">
              <a:alphaModFix/>
            </a:blip>
            <a:srcRect/>
            <a:stretch/>
          </p:blipFill>
          <p:spPr>
            <a:xfrm>
              <a:off x="5057306" y="486492"/>
              <a:ext cx="3710902" cy="1950381"/>
            </a:xfrm>
            <a:prstGeom prst="rect">
              <a:avLst/>
            </a:prstGeom>
            <a:noFill/>
            <a:ln>
              <a:noFill/>
            </a:ln>
          </p:spPr>
        </p:pic>
        <p:pic>
          <p:nvPicPr>
            <p:cNvPr id="1511" name="Google Shape;1511;p86"/>
            <p:cNvPicPr preferRelativeResize="0"/>
            <p:nvPr/>
          </p:nvPicPr>
          <p:blipFill rotWithShape="1">
            <a:blip r:embed="rId5">
              <a:alphaModFix/>
            </a:blip>
            <a:srcRect/>
            <a:stretch/>
          </p:blipFill>
          <p:spPr>
            <a:xfrm>
              <a:off x="5671864" y="3167293"/>
              <a:ext cx="2434283" cy="2066471"/>
            </a:xfrm>
            <a:prstGeom prst="rect">
              <a:avLst/>
            </a:prstGeom>
            <a:noFill/>
            <a:ln>
              <a:noFill/>
            </a:ln>
          </p:spPr>
        </p:pic>
        <p:sp>
          <p:nvSpPr>
            <p:cNvPr id="1512" name="Google Shape;1512;p86"/>
            <p:cNvSpPr txBox="1"/>
            <p:nvPr/>
          </p:nvSpPr>
          <p:spPr>
            <a:xfrm>
              <a:off x="4591744" y="2713485"/>
              <a:ext cx="2831224"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400" b="0" i="0" u="none" strike="noStrike" cap="none">
                  <a:solidFill>
                    <a:schemeClr val="dk1"/>
                  </a:solidFill>
                  <a:latin typeface="Arial"/>
                  <a:ea typeface="Arial"/>
                  <a:cs typeface="Arial"/>
                  <a:sym typeface="Arial"/>
                </a:rPr>
                <a:t>Central Receiver (tower) systems</a:t>
              </a:r>
              <a:endParaRPr/>
            </a:p>
          </p:txBody>
        </p:sp>
        <p:pic>
          <p:nvPicPr>
            <p:cNvPr id="1513" name="Google Shape;1513;p86"/>
            <p:cNvPicPr preferRelativeResize="0"/>
            <p:nvPr/>
          </p:nvPicPr>
          <p:blipFill rotWithShape="1">
            <a:blip r:embed="rId6">
              <a:alphaModFix/>
            </a:blip>
            <a:srcRect l="2472" t="2841" r="2826" b="2539"/>
            <a:stretch/>
          </p:blipFill>
          <p:spPr>
            <a:xfrm>
              <a:off x="2504303" y="3148390"/>
              <a:ext cx="2199729" cy="2016224"/>
            </a:xfrm>
            <a:prstGeom prst="rect">
              <a:avLst/>
            </a:prstGeom>
            <a:noFill/>
            <a:ln>
              <a:noFill/>
            </a:ln>
          </p:spPr>
        </p:pic>
        <p:sp>
          <p:nvSpPr>
            <p:cNvPr id="1514" name="Google Shape;1514;p86"/>
            <p:cNvSpPr txBox="1"/>
            <p:nvPr/>
          </p:nvSpPr>
          <p:spPr>
            <a:xfrm>
              <a:off x="1712215" y="2716342"/>
              <a:ext cx="1439817"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400" b="0" i="0" u="none" strike="noStrike" cap="none">
                  <a:solidFill>
                    <a:schemeClr val="dk1"/>
                  </a:solidFill>
                  <a:latin typeface="Arial"/>
                  <a:ea typeface="Arial"/>
                  <a:cs typeface="Arial"/>
                  <a:sym typeface="Arial"/>
                </a:rPr>
                <a:t>Parabolic Dish </a:t>
              </a:r>
              <a:endParaRPr/>
            </a:p>
          </p:txBody>
        </p:sp>
      </p:grpSp>
      <p:grpSp>
        <p:nvGrpSpPr>
          <p:cNvPr id="1515" name="Google Shape;1515;p86"/>
          <p:cNvGrpSpPr/>
          <p:nvPr/>
        </p:nvGrpSpPr>
        <p:grpSpPr>
          <a:xfrm>
            <a:off x="131304" y="2353777"/>
            <a:ext cx="4038683" cy="1723514"/>
            <a:chOff x="4571999" y="2876288"/>
            <a:chExt cx="4038683" cy="1723514"/>
          </a:xfrm>
        </p:grpSpPr>
        <p:pic>
          <p:nvPicPr>
            <p:cNvPr id="1516" name="Google Shape;1516;p86" descr="Esquema básico de una instalación de energía solar térmica"/>
            <p:cNvPicPr preferRelativeResize="0"/>
            <p:nvPr/>
          </p:nvPicPr>
          <p:blipFill rotWithShape="1">
            <a:blip r:embed="rId7">
              <a:alphaModFix/>
            </a:blip>
            <a:srcRect/>
            <a:stretch/>
          </p:blipFill>
          <p:spPr>
            <a:xfrm>
              <a:off x="4571999" y="2876288"/>
              <a:ext cx="4038683" cy="1723514"/>
            </a:xfrm>
            <a:prstGeom prst="rect">
              <a:avLst/>
            </a:prstGeom>
            <a:noFill/>
            <a:ln w="9525" cap="flat" cmpd="sng">
              <a:solidFill>
                <a:schemeClr val="accent1"/>
              </a:solidFill>
              <a:prstDash val="solid"/>
              <a:round/>
              <a:headEnd type="none" w="sm" len="sm"/>
              <a:tailEnd type="none" w="sm" len="sm"/>
            </a:ln>
          </p:spPr>
        </p:pic>
        <p:sp>
          <p:nvSpPr>
            <p:cNvPr id="1517" name="Google Shape;1517;p86"/>
            <p:cNvSpPr/>
            <p:nvPr/>
          </p:nvSpPr>
          <p:spPr>
            <a:xfrm>
              <a:off x="7983110" y="2934031"/>
              <a:ext cx="564542" cy="246491"/>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518" name="Google Shape;1518;p86"/>
            <p:cNvSpPr/>
            <p:nvPr/>
          </p:nvSpPr>
          <p:spPr>
            <a:xfrm>
              <a:off x="7983110" y="3905415"/>
              <a:ext cx="564542" cy="404192"/>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522"/>
        <p:cNvGrpSpPr/>
        <p:nvPr/>
      </p:nvGrpSpPr>
      <p:grpSpPr>
        <a:xfrm>
          <a:off x="0" y="0"/>
          <a:ext cx="0" cy="0"/>
          <a:chOff x="0" y="0"/>
          <a:chExt cx="0" cy="0"/>
        </a:xfrm>
      </p:grpSpPr>
      <p:sp>
        <p:nvSpPr>
          <p:cNvPr id="1523" name="Google Shape;1523;p87"/>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PANEL 5 Aplicaciones de la Energía Térmica Solar</a:t>
            </a:r>
            <a:endParaRPr/>
          </a:p>
        </p:txBody>
      </p:sp>
      <p:sp>
        <p:nvSpPr>
          <p:cNvPr id="1524" name="Google Shape;1524;p87"/>
          <p:cNvSpPr txBox="1">
            <a:spLocks noGrp="1"/>
          </p:cNvSpPr>
          <p:nvPr>
            <p:ph type="body" idx="1"/>
          </p:nvPr>
        </p:nvSpPr>
        <p:spPr>
          <a:xfrm>
            <a:off x="457200" y="1633363"/>
            <a:ext cx="8229600" cy="3471773"/>
          </a:xfrm>
          <a:prstGeom prst="rect">
            <a:avLst/>
          </a:prstGeom>
          <a:noFill/>
          <a:ln>
            <a:noFill/>
          </a:ln>
        </p:spPr>
        <p:txBody>
          <a:bodyPr spcFirstLastPara="1" wrap="square" lIns="91425" tIns="45700" rIns="91425" bIns="45700" anchor="t" anchorCtr="0">
            <a:normAutofit fontScale="77500" lnSpcReduction="20000"/>
          </a:bodyPr>
          <a:lstStyle/>
          <a:p>
            <a:pPr marL="546100" lvl="0" indent="-457200" algn="l" rtl="0">
              <a:lnSpc>
                <a:spcPct val="145454"/>
              </a:lnSpc>
              <a:spcBef>
                <a:spcPts val="440"/>
              </a:spcBef>
              <a:spcAft>
                <a:spcPts val="0"/>
              </a:spcAft>
              <a:buSzPct val="149405"/>
              <a:buFont typeface="Arial"/>
              <a:buAutoNum type="arabicPeriod"/>
            </a:pPr>
            <a:r>
              <a:rPr lang="en-GB" sz="1900" b="1"/>
              <a:t>Desafíos y oportunidades tecnológicas en Energía Solar Térmica. Perspectivas:</a:t>
            </a:r>
            <a:endParaRPr/>
          </a:p>
          <a:p>
            <a:pPr marL="914400" lvl="1" indent="-368300" algn="l" rtl="0">
              <a:lnSpc>
                <a:spcPct val="145454"/>
              </a:lnSpc>
              <a:spcBef>
                <a:spcPts val="440"/>
              </a:spcBef>
              <a:spcAft>
                <a:spcPts val="0"/>
              </a:spcAft>
              <a:buSzPct val="149405"/>
              <a:buChar char="−"/>
            </a:pPr>
            <a:r>
              <a:rPr lang="en-GB" sz="1900" b="1"/>
              <a:t>Usos destinados a la generación eléctrica (CSP). </a:t>
            </a:r>
            <a:endParaRPr/>
          </a:p>
          <a:p>
            <a:pPr marL="914400" lvl="1" indent="-368300" algn="l" rtl="0">
              <a:lnSpc>
                <a:spcPct val="145454"/>
              </a:lnSpc>
              <a:spcBef>
                <a:spcPts val="440"/>
              </a:spcBef>
              <a:spcAft>
                <a:spcPts val="0"/>
              </a:spcAft>
              <a:buSzPct val="149405"/>
              <a:buChar char="−"/>
            </a:pPr>
            <a:r>
              <a:rPr lang="en-GB" sz="1900" b="1"/>
              <a:t>Usos destinados a la generación de calor de proceso.</a:t>
            </a:r>
            <a:endParaRPr/>
          </a:p>
          <a:p>
            <a:pPr marL="914400" lvl="1" indent="-368300" algn="l" rtl="0">
              <a:lnSpc>
                <a:spcPct val="145454"/>
              </a:lnSpc>
              <a:spcBef>
                <a:spcPts val="440"/>
              </a:spcBef>
              <a:spcAft>
                <a:spcPts val="0"/>
              </a:spcAft>
              <a:buSzPct val="149405"/>
              <a:buChar char="−"/>
            </a:pPr>
            <a:r>
              <a:rPr lang="en-GB" sz="1900" b="1"/>
              <a:t>Usos destinados a zonas rurales, de difícil acceso y otros.</a:t>
            </a:r>
            <a:endParaRPr/>
          </a:p>
          <a:p>
            <a:pPr marL="546100" lvl="0" indent="-457200" algn="l" rtl="0">
              <a:lnSpc>
                <a:spcPct val="145454"/>
              </a:lnSpc>
              <a:spcBef>
                <a:spcPts val="440"/>
              </a:spcBef>
              <a:spcAft>
                <a:spcPts val="0"/>
              </a:spcAft>
              <a:buSzPct val="149405"/>
              <a:buFont typeface="Arial"/>
              <a:buAutoNum type="arabicPeriod"/>
            </a:pPr>
            <a:r>
              <a:rPr lang="en-GB" sz="1900"/>
              <a:t>El papel de la energía solar térmica en la política energética.</a:t>
            </a:r>
            <a:endParaRPr/>
          </a:p>
          <a:p>
            <a:pPr marL="914400" lvl="1" indent="-368300" algn="l" rtl="0">
              <a:lnSpc>
                <a:spcPct val="145454"/>
              </a:lnSpc>
              <a:spcBef>
                <a:spcPts val="440"/>
              </a:spcBef>
              <a:spcAft>
                <a:spcPts val="0"/>
              </a:spcAft>
              <a:buSzPct val="149405"/>
              <a:buChar char="−"/>
            </a:pPr>
            <a:r>
              <a:rPr lang="en-GB" sz="1900"/>
              <a:t>Ventajas y desventajas despliegue CSP en sistemas eléctricos nacionales.</a:t>
            </a:r>
            <a:endParaRPr/>
          </a:p>
          <a:p>
            <a:pPr marL="914400" lvl="1" indent="-368300" algn="l" rtl="0">
              <a:lnSpc>
                <a:spcPct val="145454"/>
              </a:lnSpc>
              <a:spcBef>
                <a:spcPts val="440"/>
              </a:spcBef>
              <a:spcAft>
                <a:spcPts val="0"/>
              </a:spcAft>
              <a:buSzPct val="149405"/>
              <a:buChar char="−"/>
            </a:pPr>
            <a:r>
              <a:rPr lang="en-GB" sz="1900"/>
              <a:t>Aspectos regulatorios en LAC y EU.</a:t>
            </a:r>
            <a:endParaRPr/>
          </a:p>
          <a:p>
            <a:pPr marL="914400" lvl="1" indent="-368300" algn="l" rtl="0">
              <a:lnSpc>
                <a:spcPct val="145454"/>
              </a:lnSpc>
              <a:spcBef>
                <a:spcPts val="440"/>
              </a:spcBef>
              <a:spcAft>
                <a:spcPts val="0"/>
              </a:spcAft>
              <a:buSzPct val="149405"/>
              <a:buChar char="−"/>
            </a:pPr>
            <a:r>
              <a:rPr lang="en-GB" sz="1900"/>
              <a:t>Capacidad de almacenamiento de tecnología CST</a:t>
            </a:r>
            <a:endParaRPr/>
          </a:p>
          <a:p>
            <a:pPr marL="546100" lvl="0" indent="-457200" algn="l" rtl="0">
              <a:lnSpc>
                <a:spcPct val="145454"/>
              </a:lnSpc>
              <a:spcBef>
                <a:spcPts val="440"/>
              </a:spcBef>
              <a:spcAft>
                <a:spcPts val="0"/>
              </a:spcAft>
              <a:buSzPct val="149405"/>
              <a:buFont typeface="Arial"/>
              <a:buAutoNum type="arabicPeriod"/>
            </a:pPr>
            <a:r>
              <a:rPr lang="en-GB" sz="1900"/>
              <a:t>Ruegos y preguntas</a:t>
            </a:r>
            <a:endParaRPr/>
          </a:p>
          <a:p>
            <a:pPr marL="457200" lvl="0" indent="-228600" algn="l" rtl="0">
              <a:lnSpc>
                <a:spcPct val="145454"/>
              </a:lnSpc>
              <a:spcBef>
                <a:spcPts val="440"/>
              </a:spcBef>
              <a:spcAft>
                <a:spcPts val="0"/>
              </a:spcAft>
              <a:buClr>
                <a:schemeClr val="dk1"/>
              </a:buClr>
              <a:buSzPct val="202764"/>
              <a:buNone/>
            </a:pPr>
            <a:endParaRPr/>
          </a:p>
        </p:txBody>
      </p:sp>
      <p:sp>
        <p:nvSpPr>
          <p:cNvPr id="1525" name="Google Shape;1525;p87"/>
          <p:cNvSpPr txBox="1">
            <a:spLocks noGrp="1"/>
          </p:cNvSpPr>
          <p:nvPr>
            <p:ph type="body" idx="2"/>
          </p:nvPr>
        </p:nvSpPr>
        <p:spPr>
          <a:xfrm>
            <a:off x="468313" y="985838"/>
            <a:ext cx="8207375" cy="575518"/>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r>
              <a:rPr lang="en-GB"/>
              <a:t>CONTENIDO</a:t>
            </a:r>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529"/>
        <p:cNvGrpSpPr/>
        <p:nvPr/>
      </p:nvGrpSpPr>
      <p:grpSpPr>
        <a:xfrm>
          <a:off x="0" y="0"/>
          <a:ext cx="0" cy="0"/>
          <a:chOff x="0" y="0"/>
          <a:chExt cx="0" cy="0"/>
        </a:xfrm>
      </p:grpSpPr>
      <p:sp>
        <p:nvSpPr>
          <p:cNvPr id="1530" name="Google Shape;1530;p88"/>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PANEL 5 Aplicaciones de la Energía Térmica Solar</a:t>
            </a:r>
            <a:endParaRPr/>
          </a:p>
        </p:txBody>
      </p:sp>
      <p:sp>
        <p:nvSpPr>
          <p:cNvPr id="1531" name="Google Shape;1531;p88"/>
          <p:cNvSpPr txBox="1">
            <a:spLocks noGrp="1"/>
          </p:cNvSpPr>
          <p:nvPr>
            <p:ph type="body" idx="1"/>
          </p:nvPr>
        </p:nvSpPr>
        <p:spPr>
          <a:xfrm>
            <a:off x="457200" y="1633363"/>
            <a:ext cx="8229600" cy="3471773"/>
          </a:xfrm>
          <a:prstGeom prst="rect">
            <a:avLst/>
          </a:prstGeom>
          <a:noFill/>
          <a:ln>
            <a:noFill/>
          </a:ln>
        </p:spPr>
        <p:txBody>
          <a:bodyPr spcFirstLastPara="1" wrap="square" lIns="91425" tIns="45700" rIns="91425" bIns="45700" anchor="t" anchorCtr="0">
            <a:normAutofit fontScale="77500" lnSpcReduction="20000"/>
          </a:bodyPr>
          <a:lstStyle/>
          <a:p>
            <a:pPr marL="546100" lvl="0" indent="-457200" algn="l" rtl="0">
              <a:lnSpc>
                <a:spcPct val="145454"/>
              </a:lnSpc>
              <a:spcBef>
                <a:spcPts val="440"/>
              </a:spcBef>
              <a:spcAft>
                <a:spcPts val="0"/>
              </a:spcAft>
              <a:buSzPct val="149405"/>
              <a:buFont typeface="Arial"/>
              <a:buAutoNum type="arabicPeriod"/>
            </a:pPr>
            <a:r>
              <a:rPr lang="en-GB" sz="1900"/>
              <a:t>Desafíos y oportunidades tecnológicas en Energía Solar Térmica. Perspectivas:</a:t>
            </a:r>
            <a:endParaRPr/>
          </a:p>
          <a:p>
            <a:pPr marL="914400" lvl="1" indent="-368300" algn="l" rtl="0">
              <a:lnSpc>
                <a:spcPct val="145454"/>
              </a:lnSpc>
              <a:spcBef>
                <a:spcPts val="440"/>
              </a:spcBef>
              <a:spcAft>
                <a:spcPts val="0"/>
              </a:spcAft>
              <a:buSzPct val="149405"/>
              <a:buChar char="−"/>
            </a:pPr>
            <a:r>
              <a:rPr lang="en-GB" sz="1900"/>
              <a:t>Usos destinados a la generación eléctrica (CSP). </a:t>
            </a:r>
            <a:endParaRPr/>
          </a:p>
          <a:p>
            <a:pPr marL="914400" lvl="1" indent="-368300" algn="l" rtl="0">
              <a:lnSpc>
                <a:spcPct val="145454"/>
              </a:lnSpc>
              <a:spcBef>
                <a:spcPts val="440"/>
              </a:spcBef>
              <a:spcAft>
                <a:spcPts val="0"/>
              </a:spcAft>
              <a:buSzPct val="149405"/>
              <a:buChar char="−"/>
            </a:pPr>
            <a:r>
              <a:rPr lang="en-GB" sz="1900"/>
              <a:t>Usos destinados a la generación de calor de proceso.</a:t>
            </a:r>
            <a:endParaRPr/>
          </a:p>
          <a:p>
            <a:pPr marL="914400" lvl="1" indent="-368300" algn="l" rtl="0">
              <a:lnSpc>
                <a:spcPct val="145454"/>
              </a:lnSpc>
              <a:spcBef>
                <a:spcPts val="440"/>
              </a:spcBef>
              <a:spcAft>
                <a:spcPts val="0"/>
              </a:spcAft>
              <a:buSzPct val="149405"/>
              <a:buChar char="−"/>
            </a:pPr>
            <a:r>
              <a:rPr lang="en-GB" sz="1900"/>
              <a:t>Usos destinados a zonas rurales, de difícil acceso y otros.</a:t>
            </a:r>
            <a:endParaRPr/>
          </a:p>
          <a:p>
            <a:pPr marL="546100" lvl="0" indent="-457200" algn="l" rtl="0">
              <a:lnSpc>
                <a:spcPct val="145454"/>
              </a:lnSpc>
              <a:spcBef>
                <a:spcPts val="440"/>
              </a:spcBef>
              <a:spcAft>
                <a:spcPts val="0"/>
              </a:spcAft>
              <a:buSzPct val="149405"/>
              <a:buFont typeface="Arial"/>
              <a:buAutoNum type="arabicPeriod"/>
            </a:pPr>
            <a:r>
              <a:rPr lang="en-GB" sz="1900" b="1"/>
              <a:t>El papel de la energía solar térmica en la política energética.</a:t>
            </a:r>
            <a:endParaRPr/>
          </a:p>
          <a:p>
            <a:pPr marL="914400" lvl="1" indent="-368300" algn="l" rtl="0">
              <a:lnSpc>
                <a:spcPct val="145454"/>
              </a:lnSpc>
              <a:spcBef>
                <a:spcPts val="440"/>
              </a:spcBef>
              <a:spcAft>
                <a:spcPts val="0"/>
              </a:spcAft>
              <a:buSzPct val="149405"/>
              <a:buChar char="−"/>
            </a:pPr>
            <a:r>
              <a:rPr lang="en-GB" sz="1900" b="1"/>
              <a:t>Ventajas y desventajas despliegue CSP en sistemas eléctricos nacionales.</a:t>
            </a:r>
            <a:endParaRPr/>
          </a:p>
          <a:p>
            <a:pPr marL="914400" lvl="1" indent="-368300" algn="l" rtl="0">
              <a:lnSpc>
                <a:spcPct val="145454"/>
              </a:lnSpc>
              <a:spcBef>
                <a:spcPts val="440"/>
              </a:spcBef>
              <a:spcAft>
                <a:spcPts val="0"/>
              </a:spcAft>
              <a:buSzPct val="149405"/>
              <a:buChar char="−"/>
            </a:pPr>
            <a:r>
              <a:rPr lang="en-GB" sz="1900" b="1"/>
              <a:t>Aspectos regulatorios en LAC y EU.</a:t>
            </a:r>
            <a:endParaRPr/>
          </a:p>
          <a:p>
            <a:pPr marL="914400" lvl="1" indent="-368300" algn="l" rtl="0">
              <a:lnSpc>
                <a:spcPct val="145454"/>
              </a:lnSpc>
              <a:spcBef>
                <a:spcPts val="440"/>
              </a:spcBef>
              <a:spcAft>
                <a:spcPts val="0"/>
              </a:spcAft>
              <a:buSzPct val="149405"/>
              <a:buChar char="−"/>
            </a:pPr>
            <a:r>
              <a:rPr lang="en-GB" sz="1900" b="1"/>
              <a:t>Capacidad de almacenamiento de tecnología CST</a:t>
            </a:r>
            <a:endParaRPr/>
          </a:p>
          <a:p>
            <a:pPr marL="546100" lvl="0" indent="-457200" algn="l" rtl="0">
              <a:lnSpc>
                <a:spcPct val="145454"/>
              </a:lnSpc>
              <a:spcBef>
                <a:spcPts val="440"/>
              </a:spcBef>
              <a:spcAft>
                <a:spcPts val="0"/>
              </a:spcAft>
              <a:buSzPct val="149405"/>
              <a:buFont typeface="Arial"/>
              <a:buAutoNum type="arabicPeriod"/>
            </a:pPr>
            <a:r>
              <a:rPr lang="en-GB" sz="1900"/>
              <a:t>Ruegos y preguntas</a:t>
            </a:r>
            <a:endParaRPr/>
          </a:p>
          <a:p>
            <a:pPr marL="457200" lvl="0" indent="-228600" algn="l" rtl="0">
              <a:lnSpc>
                <a:spcPct val="145454"/>
              </a:lnSpc>
              <a:spcBef>
                <a:spcPts val="440"/>
              </a:spcBef>
              <a:spcAft>
                <a:spcPts val="0"/>
              </a:spcAft>
              <a:buClr>
                <a:schemeClr val="dk1"/>
              </a:buClr>
              <a:buSzPct val="202764"/>
              <a:buNone/>
            </a:pPr>
            <a:endParaRPr/>
          </a:p>
        </p:txBody>
      </p:sp>
      <p:sp>
        <p:nvSpPr>
          <p:cNvPr id="1532" name="Google Shape;1532;p88"/>
          <p:cNvSpPr txBox="1">
            <a:spLocks noGrp="1"/>
          </p:cNvSpPr>
          <p:nvPr>
            <p:ph type="body" idx="2"/>
          </p:nvPr>
        </p:nvSpPr>
        <p:spPr>
          <a:xfrm>
            <a:off x="468313" y="985838"/>
            <a:ext cx="8207375" cy="575518"/>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r>
              <a:rPr lang="en-GB"/>
              <a:t>CONTENIDO</a:t>
            </a:r>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1536"/>
        <p:cNvGrpSpPr/>
        <p:nvPr/>
      </p:nvGrpSpPr>
      <p:grpSpPr>
        <a:xfrm>
          <a:off x="0" y="0"/>
          <a:ext cx="0" cy="0"/>
          <a:chOff x="0" y="0"/>
          <a:chExt cx="0" cy="0"/>
        </a:xfrm>
      </p:grpSpPr>
      <p:sp>
        <p:nvSpPr>
          <p:cNvPr id="1537" name="Google Shape;1537;p89"/>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PANEL 5 Aplicaciones de la Energía Térmica Solar</a:t>
            </a:r>
            <a:endParaRPr/>
          </a:p>
        </p:txBody>
      </p:sp>
      <p:sp>
        <p:nvSpPr>
          <p:cNvPr id="1538" name="Google Shape;1538;p89"/>
          <p:cNvSpPr txBox="1">
            <a:spLocks noGrp="1"/>
          </p:cNvSpPr>
          <p:nvPr>
            <p:ph type="body" idx="1"/>
          </p:nvPr>
        </p:nvSpPr>
        <p:spPr>
          <a:xfrm>
            <a:off x="457200" y="1633363"/>
            <a:ext cx="8229600" cy="3471773"/>
          </a:xfrm>
          <a:prstGeom prst="rect">
            <a:avLst/>
          </a:prstGeom>
          <a:noFill/>
          <a:ln>
            <a:noFill/>
          </a:ln>
        </p:spPr>
        <p:txBody>
          <a:bodyPr spcFirstLastPara="1" wrap="square" lIns="91425" tIns="45700" rIns="91425" bIns="45700" anchor="t" anchorCtr="0">
            <a:normAutofit fontScale="85000" lnSpcReduction="20000"/>
          </a:bodyPr>
          <a:lstStyle/>
          <a:p>
            <a:pPr marL="546100" lvl="0" indent="-457200" algn="l" rtl="0">
              <a:lnSpc>
                <a:spcPct val="145454"/>
              </a:lnSpc>
              <a:spcBef>
                <a:spcPts val="440"/>
              </a:spcBef>
              <a:spcAft>
                <a:spcPts val="0"/>
              </a:spcAft>
              <a:buSzPct val="136222"/>
              <a:buFont typeface="Arial"/>
              <a:buAutoNum type="arabicPeriod"/>
            </a:pPr>
            <a:r>
              <a:rPr lang="en-GB" sz="1900"/>
              <a:t>Desafíos y oportunidades tecnológicas en Energía Solar Térmica. Perspectivas:</a:t>
            </a:r>
            <a:endParaRPr/>
          </a:p>
          <a:p>
            <a:pPr marL="914400" lvl="1" indent="-368300" algn="l" rtl="0">
              <a:lnSpc>
                <a:spcPct val="145454"/>
              </a:lnSpc>
              <a:spcBef>
                <a:spcPts val="440"/>
              </a:spcBef>
              <a:spcAft>
                <a:spcPts val="0"/>
              </a:spcAft>
              <a:buSzPct val="136222"/>
              <a:buChar char="−"/>
            </a:pPr>
            <a:r>
              <a:rPr lang="en-GB" sz="1900"/>
              <a:t>Usos destinados a la generación eléctrica (CSP). </a:t>
            </a:r>
            <a:endParaRPr/>
          </a:p>
          <a:p>
            <a:pPr marL="914400" lvl="1" indent="-368300" algn="l" rtl="0">
              <a:lnSpc>
                <a:spcPct val="145454"/>
              </a:lnSpc>
              <a:spcBef>
                <a:spcPts val="440"/>
              </a:spcBef>
              <a:spcAft>
                <a:spcPts val="0"/>
              </a:spcAft>
              <a:buSzPct val="136222"/>
              <a:buChar char="−"/>
            </a:pPr>
            <a:r>
              <a:rPr lang="en-GB" sz="1900"/>
              <a:t>Usos destinados a la generación de calor de proceso.</a:t>
            </a:r>
            <a:endParaRPr/>
          </a:p>
          <a:p>
            <a:pPr marL="914400" lvl="1" indent="-368300" algn="l" rtl="0">
              <a:lnSpc>
                <a:spcPct val="145454"/>
              </a:lnSpc>
              <a:spcBef>
                <a:spcPts val="440"/>
              </a:spcBef>
              <a:spcAft>
                <a:spcPts val="0"/>
              </a:spcAft>
              <a:buSzPct val="136222"/>
              <a:buChar char="−"/>
            </a:pPr>
            <a:r>
              <a:rPr lang="en-GB" sz="1900"/>
              <a:t>Usos destinados a zonas rurales, de difícil acceso y otros.</a:t>
            </a:r>
            <a:endParaRPr/>
          </a:p>
          <a:p>
            <a:pPr marL="546100" lvl="0" indent="-457200" algn="l" rtl="0">
              <a:lnSpc>
                <a:spcPct val="145454"/>
              </a:lnSpc>
              <a:spcBef>
                <a:spcPts val="440"/>
              </a:spcBef>
              <a:spcAft>
                <a:spcPts val="0"/>
              </a:spcAft>
              <a:buSzPct val="136222"/>
              <a:buFont typeface="Arial"/>
              <a:buAutoNum type="arabicPeriod"/>
            </a:pPr>
            <a:r>
              <a:rPr lang="en-GB" sz="1900"/>
              <a:t>El papel de la energía soler térmica en la política energética.</a:t>
            </a:r>
            <a:endParaRPr/>
          </a:p>
          <a:p>
            <a:pPr marL="914400" lvl="1" indent="-368300" algn="l" rtl="0">
              <a:lnSpc>
                <a:spcPct val="145454"/>
              </a:lnSpc>
              <a:spcBef>
                <a:spcPts val="440"/>
              </a:spcBef>
              <a:spcAft>
                <a:spcPts val="0"/>
              </a:spcAft>
              <a:buSzPct val="136222"/>
              <a:buChar char="−"/>
            </a:pPr>
            <a:r>
              <a:rPr lang="en-GB" sz="1900"/>
              <a:t>Ventajas y desventajas despliegue CSP en sistemas eléctricos nacionales.</a:t>
            </a:r>
            <a:endParaRPr/>
          </a:p>
          <a:p>
            <a:pPr marL="914400" lvl="1" indent="-368300" algn="l" rtl="0">
              <a:lnSpc>
                <a:spcPct val="145454"/>
              </a:lnSpc>
              <a:spcBef>
                <a:spcPts val="440"/>
              </a:spcBef>
              <a:spcAft>
                <a:spcPts val="0"/>
              </a:spcAft>
              <a:buSzPct val="136222"/>
              <a:buChar char="−"/>
            </a:pPr>
            <a:r>
              <a:rPr lang="en-GB" sz="1900"/>
              <a:t>Aspectos regulatorios en LAC y EU.</a:t>
            </a:r>
            <a:endParaRPr/>
          </a:p>
          <a:p>
            <a:pPr marL="914400" lvl="1" indent="-368300" algn="l" rtl="0">
              <a:lnSpc>
                <a:spcPct val="145454"/>
              </a:lnSpc>
              <a:spcBef>
                <a:spcPts val="440"/>
              </a:spcBef>
              <a:spcAft>
                <a:spcPts val="0"/>
              </a:spcAft>
              <a:buSzPct val="136222"/>
              <a:buChar char="−"/>
            </a:pPr>
            <a:r>
              <a:rPr lang="en-GB" sz="1900"/>
              <a:t>Capacidad de almacenamiento de tecnología CST</a:t>
            </a:r>
            <a:endParaRPr/>
          </a:p>
          <a:p>
            <a:pPr marL="546100" lvl="0" indent="-457200" algn="l" rtl="0">
              <a:lnSpc>
                <a:spcPct val="145454"/>
              </a:lnSpc>
              <a:spcBef>
                <a:spcPts val="440"/>
              </a:spcBef>
              <a:spcAft>
                <a:spcPts val="0"/>
              </a:spcAft>
              <a:buSzPct val="136222"/>
              <a:buFont typeface="Arial"/>
              <a:buAutoNum type="arabicPeriod"/>
            </a:pPr>
            <a:r>
              <a:rPr lang="en-GB" sz="1900" b="1"/>
              <a:t>Ruegos y preguntas</a:t>
            </a:r>
            <a:endParaRPr/>
          </a:p>
          <a:p>
            <a:pPr marL="457200" lvl="0" indent="-228600" algn="l" rtl="0">
              <a:lnSpc>
                <a:spcPct val="145454"/>
              </a:lnSpc>
              <a:spcBef>
                <a:spcPts val="440"/>
              </a:spcBef>
              <a:spcAft>
                <a:spcPts val="0"/>
              </a:spcAft>
              <a:buClr>
                <a:schemeClr val="dk1"/>
              </a:buClr>
              <a:buSzPct val="184873"/>
              <a:buNone/>
            </a:pPr>
            <a:endParaRPr/>
          </a:p>
        </p:txBody>
      </p:sp>
      <p:sp>
        <p:nvSpPr>
          <p:cNvPr id="1539" name="Google Shape;1539;p89"/>
          <p:cNvSpPr txBox="1">
            <a:spLocks noGrp="1"/>
          </p:cNvSpPr>
          <p:nvPr>
            <p:ph type="body" idx="2"/>
          </p:nvPr>
        </p:nvSpPr>
        <p:spPr>
          <a:xfrm>
            <a:off x="468313" y="985838"/>
            <a:ext cx="8207375" cy="575518"/>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r>
              <a:rPr lang="en-GB"/>
              <a:t>CONTENIDO</a:t>
            </a:r>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543"/>
        <p:cNvGrpSpPr/>
        <p:nvPr/>
      </p:nvGrpSpPr>
      <p:grpSpPr>
        <a:xfrm>
          <a:off x="0" y="0"/>
          <a:ext cx="0" cy="0"/>
          <a:chOff x="0" y="0"/>
          <a:chExt cx="0" cy="0"/>
        </a:xfrm>
      </p:grpSpPr>
      <p:sp>
        <p:nvSpPr>
          <p:cNvPr id="1544" name="Google Shape;1544;p90"/>
          <p:cNvSpPr txBox="1"/>
          <p:nvPr/>
        </p:nvSpPr>
        <p:spPr>
          <a:xfrm>
            <a:off x="1227040" y="186396"/>
            <a:ext cx="6142355" cy="330835"/>
          </a:xfrm>
          <a:prstGeom prst="rect">
            <a:avLst/>
          </a:prstGeom>
          <a:noFill/>
          <a:ln>
            <a:noFill/>
          </a:ln>
        </p:spPr>
        <p:txBody>
          <a:bodyPr spcFirstLastPara="1" wrap="square" lIns="0" tIns="13325" rIns="0" bIns="0" anchor="t" anchorCtr="0">
            <a:spAutoFit/>
          </a:bodyPr>
          <a:lstStyle/>
          <a:p>
            <a:pPr marL="12700" marR="0" lvl="0" indent="0" algn="l" rtl="0">
              <a:lnSpc>
                <a:spcPct val="100000"/>
              </a:lnSpc>
              <a:spcBef>
                <a:spcPts val="0"/>
              </a:spcBef>
              <a:spcAft>
                <a:spcPts val="0"/>
              </a:spcAft>
              <a:buClr>
                <a:srgbClr val="D1D1D4"/>
              </a:buClr>
              <a:buSzPts val="2000"/>
              <a:buFont typeface="Arial"/>
              <a:buNone/>
            </a:pPr>
            <a:r>
              <a:rPr lang="en-GB" sz="2000" b="1" i="0" u="none" strike="noStrike" cap="none">
                <a:solidFill>
                  <a:srgbClr val="D1D1D4"/>
                </a:solidFill>
                <a:latin typeface="Arial"/>
                <a:ea typeface="Arial"/>
                <a:cs typeface="Arial"/>
                <a:sym typeface="Arial"/>
              </a:rPr>
              <a:t>PANEL 5: Aplicaciones de la Energía Térmica Solar</a:t>
            </a:r>
            <a:endParaRPr sz="2000" b="0" i="0" u="none" strike="noStrike" cap="none">
              <a:solidFill>
                <a:srgbClr val="000000"/>
              </a:solidFill>
              <a:latin typeface="Arial"/>
              <a:ea typeface="Arial"/>
              <a:cs typeface="Arial"/>
              <a:sym typeface="Arial"/>
            </a:endParaRPr>
          </a:p>
        </p:txBody>
      </p:sp>
      <p:sp>
        <p:nvSpPr>
          <p:cNvPr id="1545" name="Google Shape;1545;p90"/>
          <p:cNvSpPr txBox="1">
            <a:spLocks noGrp="1"/>
          </p:cNvSpPr>
          <p:nvPr>
            <p:ph type="title"/>
          </p:nvPr>
        </p:nvSpPr>
        <p:spPr>
          <a:xfrm>
            <a:off x="167116" y="1415920"/>
            <a:ext cx="3682365" cy="45212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GB" sz="2800">
                <a:solidFill>
                  <a:srgbClr val="00554C"/>
                </a:solidFill>
              </a:rPr>
              <a:t>Desafíos económicos</a:t>
            </a:r>
            <a:endParaRPr sz="2800"/>
          </a:p>
        </p:txBody>
      </p:sp>
      <p:sp>
        <p:nvSpPr>
          <p:cNvPr id="1546" name="Google Shape;1546;p90"/>
          <p:cNvSpPr txBox="1"/>
          <p:nvPr/>
        </p:nvSpPr>
        <p:spPr>
          <a:xfrm>
            <a:off x="167116" y="1851784"/>
            <a:ext cx="3699510" cy="1671320"/>
          </a:xfrm>
          <a:prstGeom prst="rect">
            <a:avLst/>
          </a:prstGeom>
          <a:noFill/>
          <a:ln>
            <a:noFill/>
          </a:ln>
        </p:spPr>
        <p:txBody>
          <a:bodyPr spcFirstLastPara="1" wrap="square" lIns="0" tIns="12700" rIns="0" bIns="0" anchor="t" anchorCtr="0">
            <a:spAutoFit/>
          </a:bodyPr>
          <a:lstStyle/>
          <a:p>
            <a:pPr marL="12700" marR="595630" lvl="0" indent="0" algn="l" rtl="0">
              <a:lnSpc>
                <a:spcPct val="150000"/>
              </a:lnSpc>
              <a:spcBef>
                <a:spcPts val="0"/>
              </a:spcBef>
              <a:spcAft>
                <a:spcPts val="0"/>
              </a:spcAft>
              <a:buClr>
                <a:srgbClr val="00554C"/>
              </a:buClr>
              <a:buSzPts val="2400"/>
              <a:buFont typeface="Arial"/>
              <a:buNone/>
            </a:pPr>
            <a:r>
              <a:rPr lang="en-GB" sz="2400" b="0" i="1" u="none" strike="noStrike" cap="none">
                <a:solidFill>
                  <a:srgbClr val="00554C"/>
                </a:solidFill>
                <a:latin typeface="Arial"/>
                <a:ea typeface="Arial"/>
                <a:cs typeface="Arial"/>
                <a:sym typeface="Arial"/>
              </a:rPr>
              <a:t>Precio del sistema Costo de la Instalación</a:t>
            </a:r>
            <a:endParaRPr sz="2400" b="0" i="0" u="none" strike="noStrike" cap="none">
              <a:solidFill>
                <a:srgbClr val="000000"/>
              </a:solidFill>
              <a:latin typeface="Arial"/>
              <a:ea typeface="Arial"/>
              <a:cs typeface="Arial"/>
              <a:sym typeface="Arial"/>
            </a:endParaRPr>
          </a:p>
          <a:p>
            <a:pPr marL="12700" marR="0" lvl="0" indent="0" algn="l" rtl="0">
              <a:lnSpc>
                <a:spcPct val="100000"/>
              </a:lnSpc>
              <a:spcBef>
                <a:spcPts val="1440"/>
              </a:spcBef>
              <a:spcAft>
                <a:spcPts val="0"/>
              </a:spcAft>
              <a:buClr>
                <a:srgbClr val="00554C"/>
              </a:buClr>
              <a:buSzPts val="2400"/>
              <a:buFont typeface="Arial"/>
              <a:buNone/>
            </a:pPr>
            <a:r>
              <a:rPr lang="en-GB" sz="2400" b="0" i="1" u="none" strike="noStrike" cap="none">
                <a:solidFill>
                  <a:srgbClr val="00554C"/>
                </a:solidFill>
                <a:latin typeface="Arial"/>
                <a:ea typeface="Arial"/>
                <a:cs typeface="Arial"/>
                <a:sym typeface="Arial"/>
              </a:rPr>
              <a:t>Precio de los componentes</a:t>
            </a:r>
            <a:endParaRPr sz="2400" b="0" i="0" u="none" strike="noStrike" cap="none">
              <a:solidFill>
                <a:srgbClr val="000000"/>
              </a:solidFill>
              <a:latin typeface="Arial"/>
              <a:ea typeface="Arial"/>
              <a:cs typeface="Arial"/>
              <a:sym typeface="Arial"/>
            </a:endParaRPr>
          </a:p>
        </p:txBody>
      </p:sp>
      <p:grpSp>
        <p:nvGrpSpPr>
          <p:cNvPr id="1547" name="Google Shape;1547;p90"/>
          <p:cNvGrpSpPr/>
          <p:nvPr/>
        </p:nvGrpSpPr>
        <p:grpSpPr>
          <a:xfrm>
            <a:off x="4104132" y="931164"/>
            <a:ext cx="5039868" cy="3825239"/>
            <a:chOff x="4104132" y="931164"/>
            <a:chExt cx="5039868" cy="3825239"/>
          </a:xfrm>
        </p:grpSpPr>
        <p:pic>
          <p:nvPicPr>
            <p:cNvPr id="1548" name="Google Shape;1548;p90"/>
            <p:cNvPicPr preferRelativeResize="0"/>
            <p:nvPr/>
          </p:nvPicPr>
          <p:blipFill rotWithShape="1">
            <a:blip r:embed="rId3">
              <a:alphaModFix/>
            </a:blip>
            <a:srcRect/>
            <a:stretch/>
          </p:blipFill>
          <p:spPr>
            <a:xfrm>
              <a:off x="4104132" y="931164"/>
              <a:ext cx="5039868" cy="3825239"/>
            </a:xfrm>
            <a:prstGeom prst="rect">
              <a:avLst/>
            </a:prstGeom>
            <a:noFill/>
            <a:ln>
              <a:noFill/>
            </a:ln>
          </p:spPr>
        </p:pic>
        <p:pic>
          <p:nvPicPr>
            <p:cNvPr id="1549" name="Google Shape;1549;p90"/>
            <p:cNvPicPr preferRelativeResize="0"/>
            <p:nvPr/>
          </p:nvPicPr>
          <p:blipFill rotWithShape="1">
            <a:blip r:embed="rId4">
              <a:alphaModFix/>
            </a:blip>
            <a:srcRect/>
            <a:stretch/>
          </p:blipFill>
          <p:spPr>
            <a:xfrm>
              <a:off x="6932676" y="4347971"/>
              <a:ext cx="658367" cy="408431"/>
            </a:xfrm>
            <a:prstGeom prst="rect">
              <a:avLst/>
            </a:prstGeom>
            <a:noFill/>
            <a:ln>
              <a:noFill/>
            </a:ln>
          </p:spPr>
        </p:pic>
      </p:grpSp>
      <p:pic>
        <p:nvPicPr>
          <p:cNvPr id="1550" name="Google Shape;1550;p90"/>
          <p:cNvPicPr preferRelativeResize="0"/>
          <p:nvPr/>
        </p:nvPicPr>
        <p:blipFill rotWithShape="1">
          <a:blip r:embed="rId5">
            <a:alphaModFix/>
          </a:blip>
          <a:srcRect/>
          <a:stretch/>
        </p:blipFill>
        <p:spPr>
          <a:xfrm>
            <a:off x="0" y="0"/>
            <a:ext cx="990599" cy="728471"/>
          </a:xfrm>
          <a:prstGeom prst="rect">
            <a:avLst/>
          </a:prstGeom>
          <a:noFill/>
          <a:ln>
            <a:noFill/>
          </a:ln>
        </p:spPr>
      </p:pic>
      <p:sp>
        <p:nvSpPr>
          <p:cNvPr id="1551" name="Google Shape;1551;p90"/>
          <p:cNvSpPr txBox="1"/>
          <p:nvPr/>
        </p:nvSpPr>
        <p:spPr>
          <a:xfrm>
            <a:off x="4155696" y="4591955"/>
            <a:ext cx="930910" cy="14795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Arial"/>
                <a:ea typeface="Arial"/>
                <a:cs typeface="Arial"/>
                <a:sym typeface="Arial"/>
              </a:rPr>
              <a:t>Fuente SI San Juan</a:t>
            </a:r>
            <a:endParaRPr sz="800" b="0" i="0" u="none" strike="noStrike" cap="none">
              <a:solidFill>
                <a:srgbClr val="000000"/>
              </a:solidFill>
              <a:latin typeface="Arial"/>
              <a:ea typeface="Arial"/>
              <a:cs typeface="Arial"/>
              <a:sym typeface="Arial"/>
            </a:endParaRPr>
          </a:p>
        </p:txBody>
      </p:sp>
      <p:sp>
        <p:nvSpPr>
          <p:cNvPr id="1552" name="Google Shape;1552;p90"/>
          <p:cNvSpPr txBox="1"/>
          <p:nvPr/>
        </p:nvSpPr>
        <p:spPr>
          <a:xfrm>
            <a:off x="2092336" y="5518372"/>
            <a:ext cx="1457325" cy="167005"/>
          </a:xfrm>
          <a:prstGeom prst="rect">
            <a:avLst/>
          </a:prstGeom>
          <a:noFill/>
          <a:ln>
            <a:noFill/>
          </a:ln>
        </p:spPr>
        <p:txBody>
          <a:bodyPr spcFirstLastPara="1" wrap="square" lIns="0" tIns="0" rIns="0" bIns="0" anchor="t" anchorCtr="0">
            <a:spAutoFit/>
          </a:bodyPr>
          <a:lstStyle/>
          <a:p>
            <a:pPr marL="12700" marR="0" lvl="0" indent="0" algn="l" rtl="0">
              <a:lnSpc>
                <a:spcPct val="100000"/>
              </a:lnSpc>
              <a:spcBef>
                <a:spcPts val="0"/>
              </a:spcBef>
              <a:spcAft>
                <a:spcPts val="0"/>
              </a:spcAft>
              <a:buClr>
                <a:srgbClr val="00554C"/>
              </a:buClr>
              <a:buSzPts val="1000"/>
              <a:buFont typeface="Arial"/>
              <a:buNone/>
            </a:pPr>
            <a:r>
              <a:rPr lang="en-GB" sz="1000" b="0" i="0" u="sng" strike="noStrike" cap="none">
                <a:solidFill>
                  <a:srgbClr val="00554C"/>
                </a:solidFill>
                <a:latin typeface="Arial"/>
                <a:ea typeface="Arial"/>
                <a:cs typeface="Arial"/>
                <a:sym typeface="Arial"/>
                <a:hlinkClick r:id="rId6">
                  <a:extLst>
                    <a:ext uri="{A12FA001-AC4F-418D-AE19-62706E023703}">
                      <ahyp:hlinkClr xmlns:ahyp="http://schemas.microsoft.com/office/drawing/2018/hyperlinkcolor" val="tx"/>
                    </a:ext>
                  </a:extLst>
                </a:hlinkClick>
              </a:rPr>
              <a:t>nsogari@exa.unne.edu.ar</a:t>
            </a:r>
            <a:endParaRPr sz="1000" b="0" i="0" u="none" strike="noStrike" cap="none">
              <a:solidFill>
                <a:srgbClr val="000000"/>
              </a:solidFill>
              <a:latin typeface="Arial"/>
              <a:ea typeface="Arial"/>
              <a:cs typeface="Arial"/>
              <a:sym typeface="Arial"/>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1556"/>
        <p:cNvGrpSpPr/>
        <p:nvPr/>
      </p:nvGrpSpPr>
      <p:grpSpPr>
        <a:xfrm>
          <a:off x="0" y="0"/>
          <a:ext cx="0" cy="0"/>
          <a:chOff x="0" y="0"/>
          <a:chExt cx="0" cy="0"/>
        </a:xfrm>
      </p:grpSpPr>
      <p:grpSp>
        <p:nvGrpSpPr>
          <p:cNvPr id="1557" name="Google Shape;1557;p91"/>
          <p:cNvGrpSpPr/>
          <p:nvPr/>
        </p:nvGrpSpPr>
        <p:grpSpPr>
          <a:xfrm>
            <a:off x="4050792" y="781812"/>
            <a:ext cx="5030723" cy="4677155"/>
            <a:chOff x="4050792" y="781812"/>
            <a:chExt cx="5030723" cy="4677155"/>
          </a:xfrm>
        </p:grpSpPr>
        <p:pic>
          <p:nvPicPr>
            <p:cNvPr id="1558" name="Google Shape;1558;p91"/>
            <p:cNvPicPr preferRelativeResize="0"/>
            <p:nvPr/>
          </p:nvPicPr>
          <p:blipFill rotWithShape="1">
            <a:blip r:embed="rId3">
              <a:alphaModFix/>
            </a:blip>
            <a:srcRect/>
            <a:stretch/>
          </p:blipFill>
          <p:spPr>
            <a:xfrm>
              <a:off x="8107680" y="4756403"/>
              <a:ext cx="973834" cy="620267"/>
            </a:xfrm>
            <a:prstGeom prst="rect">
              <a:avLst/>
            </a:prstGeom>
            <a:noFill/>
            <a:ln>
              <a:noFill/>
            </a:ln>
          </p:spPr>
        </p:pic>
        <p:pic>
          <p:nvPicPr>
            <p:cNvPr id="1559" name="Google Shape;1559;p91"/>
            <p:cNvPicPr preferRelativeResize="0"/>
            <p:nvPr/>
          </p:nvPicPr>
          <p:blipFill rotWithShape="1">
            <a:blip r:embed="rId4">
              <a:alphaModFix/>
            </a:blip>
            <a:srcRect/>
            <a:stretch/>
          </p:blipFill>
          <p:spPr>
            <a:xfrm>
              <a:off x="4050792" y="781812"/>
              <a:ext cx="5030723" cy="4206239"/>
            </a:xfrm>
            <a:prstGeom prst="rect">
              <a:avLst/>
            </a:prstGeom>
            <a:noFill/>
            <a:ln>
              <a:noFill/>
            </a:ln>
          </p:spPr>
        </p:pic>
        <p:pic>
          <p:nvPicPr>
            <p:cNvPr id="1560" name="Google Shape;1560;p91"/>
            <p:cNvPicPr preferRelativeResize="0"/>
            <p:nvPr/>
          </p:nvPicPr>
          <p:blipFill rotWithShape="1">
            <a:blip r:embed="rId5">
              <a:alphaModFix/>
            </a:blip>
            <a:srcRect/>
            <a:stretch/>
          </p:blipFill>
          <p:spPr>
            <a:xfrm>
              <a:off x="4689347" y="3444240"/>
              <a:ext cx="2482595" cy="2014727"/>
            </a:xfrm>
            <a:prstGeom prst="rect">
              <a:avLst/>
            </a:prstGeom>
            <a:noFill/>
            <a:ln>
              <a:noFill/>
            </a:ln>
          </p:spPr>
        </p:pic>
        <p:pic>
          <p:nvPicPr>
            <p:cNvPr id="1561" name="Google Shape;1561;p91"/>
            <p:cNvPicPr preferRelativeResize="0"/>
            <p:nvPr/>
          </p:nvPicPr>
          <p:blipFill rotWithShape="1">
            <a:blip r:embed="rId6">
              <a:alphaModFix/>
            </a:blip>
            <a:srcRect/>
            <a:stretch/>
          </p:blipFill>
          <p:spPr>
            <a:xfrm>
              <a:off x="7173468" y="2976372"/>
              <a:ext cx="1908047" cy="2011679"/>
            </a:xfrm>
            <a:prstGeom prst="rect">
              <a:avLst/>
            </a:prstGeom>
            <a:noFill/>
            <a:ln>
              <a:noFill/>
            </a:ln>
          </p:spPr>
        </p:pic>
      </p:grpSp>
      <p:sp>
        <p:nvSpPr>
          <p:cNvPr id="1562" name="Google Shape;1562;p91"/>
          <p:cNvSpPr txBox="1"/>
          <p:nvPr/>
        </p:nvSpPr>
        <p:spPr>
          <a:xfrm>
            <a:off x="1227040" y="186396"/>
            <a:ext cx="6142355" cy="330835"/>
          </a:xfrm>
          <a:prstGeom prst="rect">
            <a:avLst/>
          </a:prstGeom>
          <a:noFill/>
          <a:ln>
            <a:noFill/>
          </a:ln>
        </p:spPr>
        <p:txBody>
          <a:bodyPr spcFirstLastPara="1" wrap="square" lIns="0" tIns="13325" rIns="0" bIns="0" anchor="t" anchorCtr="0">
            <a:spAutoFit/>
          </a:bodyPr>
          <a:lstStyle/>
          <a:p>
            <a:pPr marL="12700" marR="0" lvl="0" indent="0" algn="l" rtl="0">
              <a:lnSpc>
                <a:spcPct val="100000"/>
              </a:lnSpc>
              <a:spcBef>
                <a:spcPts val="0"/>
              </a:spcBef>
              <a:spcAft>
                <a:spcPts val="0"/>
              </a:spcAft>
              <a:buClr>
                <a:srgbClr val="D1D1D4"/>
              </a:buClr>
              <a:buSzPts val="2000"/>
              <a:buFont typeface="Arial"/>
              <a:buNone/>
            </a:pPr>
            <a:r>
              <a:rPr lang="en-GB" sz="2000" b="1" i="0" u="none" strike="noStrike" cap="none">
                <a:solidFill>
                  <a:srgbClr val="D1D1D4"/>
                </a:solidFill>
                <a:latin typeface="Arial"/>
                <a:ea typeface="Arial"/>
                <a:cs typeface="Arial"/>
                <a:sym typeface="Arial"/>
              </a:rPr>
              <a:t>PANEL 5: Aplicaciones de la Energía Térmica Solar</a:t>
            </a:r>
            <a:endParaRPr sz="2000" b="0" i="0" u="none" strike="noStrike" cap="none">
              <a:solidFill>
                <a:srgbClr val="000000"/>
              </a:solidFill>
              <a:latin typeface="Arial"/>
              <a:ea typeface="Arial"/>
              <a:cs typeface="Arial"/>
              <a:sym typeface="Arial"/>
            </a:endParaRPr>
          </a:p>
        </p:txBody>
      </p:sp>
      <p:pic>
        <p:nvPicPr>
          <p:cNvPr id="1563" name="Google Shape;1563;p91"/>
          <p:cNvPicPr preferRelativeResize="0"/>
          <p:nvPr/>
        </p:nvPicPr>
        <p:blipFill rotWithShape="1">
          <a:blip r:embed="rId7">
            <a:alphaModFix/>
          </a:blip>
          <a:srcRect/>
          <a:stretch/>
        </p:blipFill>
        <p:spPr>
          <a:xfrm>
            <a:off x="0" y="0"/>
            <a:ext cx="990599" cy="728471"/>
          </a:xfrm>
          <a:prstGeom prst="rect">
            <a:avLst/>
          </a:prstGeom>
          <a:noFill/>
          <a:ln>
            <a:noFill/>
          </a:ln>
        </p:spPr>
      </p:pic>
      <p:sp>
        <p:nvSpPr>
          <p:cNvPr id="1564" name="Google Shape;1564;p91"/>
          <p:cNvSpPr txBox="1"/>
          <p:nvPr/>
        </p:nvSpPr>
        <p:spPr>
          <a:xfrm>
            <a:off x="5551170" y="1828038"/>
            <a:ext cx="1435735" cy="628015"/>
          </a:xfrm>
          <a:prstGeom prst="rect">
            <a:avLst/>
          </a:prstGeom>
          <a:solidFill>
            <a:srgbClr val="BFEDE6"/>
          </a:solidFill>
          <a:ln w="25900" cap="flat" cmpd="sng">
            <a:solidFill>
              <a:srgbClr val="8CAEA9"/>
            </a:solidFill>
            <a:prstDash val="solid"/>
            <a:round/>
            <a:headEnd type="none" w="sm" len="sm"/>
            <a:tailEnd type="none" w="sm" len="sm"/>
          </a:ln>
        </p:spPr>
        <p:txBody>
          <a:bodyPr spcFirstLastPara="1" wrap="square" lIns="0" tIns="93975" rIns="0" bIns="0" anchor="t" anchorCtr="0">
            <a:spAutoFit/>
          </a:bodyPr>
          <a:lstStyle/>
          <a:p>
            <a:pPr marL="0" marR="0" lvl="0" indent="0" algn="ctr" rtl="0">
              <a:lnSpc>
                <a:spcPct val="100000"/>
              </a:lnSpc>
              <a:spcBef>
                <a:spcPts val="0"/>
              </a:spcBef>
              <a:spcAft>
                <a:spcPts val="0"/>
              </a:spcAft>
              <a:buClr>
                <a:srgbClr val="1E1C11"/>
              </a:buClr>
              <a:buSzPts val="1400"/>
              <a:buFont typeface="Arial"/>
              <a:buNone/>
            </a:pPr>
            <a:r>
              <a:rPr lang="en-GB" sz="1400" b="0" i="0" u="none" strike="noStrike" cap="none">
                <a:solidFill>
                  <a:srgbClr val="1E1C11"/>
                </a:solidFill>
                <a:latin typeface="Arial"/>
                <a:ea typeface="Arial"/>
                <a:cs typeface="Arial"/>
                <a:sym typeface="Arial"/>
              </a:rPr>
              <a:t>5 m3</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1E1C11"/>
              </a:buClr>
              <a:buSzPts val="1400"/>
              <a:buFont typeface="Arial"/>
              <a:buNone/>
            </a:pPr>
            <a:r>
              <a:rPr lang="en-GB" sz="1400" b="0" i="0" u="none" strike="noStrike" cap="none">
                <a:solidFill>
                  <a:srgbClr val="1E1C11"/>
                </a:solidFill>
                <a:latin typeface="Arial"/>
                <a:ea typeface="Arial"/>
                <a:cs typeface="Arial"/>
                <a:sym typeface="Arial"/>
              </a:rPr>
              <a:t>30 – 40 kg</a:t>
            </a:r>
            <a:endParaRPr sz="1400" b="0" i="0" u="none" strike="noStrike" cap="none">
              <a:solidFill>
                <a:srgbClr val="000000"/>
              </a:solidFill>
              <a:latin typeface="Arial"/>
              <a:ea typeface="Arial"/>
              <a:cs typeface="Arial"/>
              <a:sym typeface="Arial"/>
            </a:endParaRPr>
          </a:p>
        </p:txBody>
      </p:sp>
      <p:sp>
        <p:nvSpPr>
          <p:cNvPr id="1565" name="Google Shape;1565;p91"/>
          <p:cNvSpPr txBox="1">
            <a:spLocks noGrp="1"/>
          </p:cNvSpPr>
          <p:nvPr>
            <p:ph type="title"/>
          </p:nvPr>
        </p:nvSpPr>
        <p:spPr>
          <a:xfrm>
            <a:off x="167116" y="1416602"/>
            <a:ext cx="3015615" cy="45212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GB" sz="2800">
                <a:solidFill>
                  <a:srgbClr val="00554C"/>
                </a:solidFill>
              </a:rPr>
              <a:t>Desafíos sociales</a:t>
            </a:r>
            <a:endParaRPr sz="2800"/>
          </a:p>
        </p:txBody>
      </p:sp>
      <p:sp>
        <p:nvSpPr>
          <p:cNvPr id="1566" name="Google Shape;1566;p91"/>
          <p:cNvSpPr txBox="1">
            <a:spLocks noGrp="1"/>
          </p:cNvSpPr>
          <p:nvPr>
            <p:ph type="body" idx="1"/>
          </p:nvPr>
        </p:nvSpPr>
        <p:spPr>
          <a:xfrm>
            <a:off x="167116" y="1902758"/>
            <a:ext cx="3821429" cy="2067560"/>
          </a:xfrm>
          <a:prstGeom prst="rect">
            <a:avLst/>
          </a:prstGeom>
          <a:noFill/>
          <a:ln>
            <a:noFill/>
          </a:ln>
        </p:spPr>
        <p:txBody>
          <a:bodyPr spcFirstLastPara="1" wrap="square" lIns="0" tIns="12050" rIns="0" bIns="0" anchor="t" anchorCtr="0">
            <a:spAutoFit/>
          </a:bodyPr>
          <a:lstStyle/>
          <a:p>
            <a:pPr marL="12700" marR="5080" lvl="0" indent="0" algn="l" rtl="0">
              <a:lnSpc>
                <a:spcPct val="136300"/>
              </a:lnSpc>
              <a:spcBef>
                <a:spcPts val="0"/>
              </a:spcBef>
              <a:spcAft>
                <a:spcPts val="0"/>
              </a:spcAft>
              <a:buNone/>
            </a:pPr>
            <a:r>
              <a:rPr lang="en-GB"/>
              <a:t>Falta de participación de los actores</a:t>
            </a:r>
            <a:endParaRPr/>
          </a:p>
          <a:p>
            <a:pPr marL="12700" marR="376555" lvl="0" indent="0" algn="l" rtl="0">
              <a:lnSpc>
                <a:spcPct val="136300"/>
              </a:lnSpc>
              <a:spcBef>
                <a:spcPts val="385"/>
              </a:spcBef>
              <a:spcAft>
                <a:spcPts val="0"/>
              </a:spcAft>
              <a:buNone/>
            </a:pPr>
            <a:r>
              <a:rPr lang="en-GB"/>
              <a:t>Autores de la solución de sus problemas</a:t>
            </a:r>
            <a:endParaRPr/>
          </a:p>
        </p:txBody>
      </p:sp>
      <p:pic>
        <p:nvPicPr>
          <p:cNvPr id="1567" name="Google Shape;1567;p91"/>
          <p:cNvPicPr preferRelativeResize="0"/>
          <p:nvPr/>
        </p:nvPicPr>
        <p:blipFill rotWithShape="1">
          <a:blip r:embed="rId8">
            <a:alphaModFix/>
          </a:blip>
          <a:srcRect/>
          <a:stretch/>
        </p:blipFill>
        <p:spPr>
          <a:xfrm>
            <a:off x="2500883" y="4049267"/>
            <a:ext cx="2179462" cy="1404047"/>
          </a:xfrm>
          <a:prstGeom prst="rect">
            <a:avLst/>
          </a:prstGeom>
          <a:noFill/>
          <a:ln>
            <a:noFill/>
          </a:ln>
        </p:spPr>
      </p:pic>
      <p:sp>
        <p:nvSpPr>
          <p:cNvPr id="1568" name="Google Shape;1568;p91"/>
          <p:cNvSpPr txBox="1"/>
          <p:nvPr/>
        </p:nvSpPr>
        <p:spPr>
          <a:xfrm>
            <a:off x="2092336" y="5518372"/>
            <a:ext cx="1457325" cy="167005"/>
          </a:xfrm>
          <a:prstGeom prst="rect">
            <a:avLst/>
          </a:prstGeom>
          <a:noFill/>
          <a:ln>
            <a:noFill/>
          </a:ln>
        </p:spPr>
        <p:txBody>
          <a:bodyPr spcFirstLastPara="1" wrap="square" lIns="0" tIns="0" rIns="0" bIns="0" anchor="t" anchorCtr="0">
            <a:spAutoFit/>
          </a:bodyPr>
          <a:lstStyle/>
          <a:p>
            <a:pPr marL="12700" marR="0" lvl="0" indent="0" algn="l" rtl="0">
              <a:lnSpc>
                <a:spcPct val="100000"/>
              </a:lnSpc>
              <a:spcBef>
                <a:spcPts val="0"/>
              </a:spcBef>
              <a:spcAft>
                <a:spcPts val="0"/>
              </a:spcAft>
              <a:buClr>
                <a:srgbClr val="00554C"/>
              </a:buClr>
              <a:buSzPts val="1000"/>
              <a:buFont typeface="Arial"/>
              <a:buNone/>
            </a:pPr>
            <a:r>
              <a:rPr lang="en-GB" sz="1000" b="0" i="0" u="sng" strike="noStrike" cap="none">
                <a:solidFill>
                  <a:srgbClr val="00554C"/>
                </a:solidFill>
                <a:latin typeface="Arial"/>
                <a:ea typeface="Arial"/>
                <a:cs typeface="Arial"/>
                <a:sym typeface="Arial"/>
                <a:hlinkClick r:id="rId9">
                  <a:extLst>
                    <a:ext uri="{A12FA001-AC4F-418D-AE19-62706E023703}">
                      <ahyp:hlinkClr xmlns:ahyp="http://schemas.microsoft.com/office/drawing/2018/hyperlinkcolor" val="tx"/>
                    </a:ext>
                  </a:extLst>
                </a:hlinkClick>
              </a:rPr>
              <a:t>nsogari@exa.unne.edu.ar</a:t>
            </a:r>
            <a:endParaRPr sz="1000" b="0" i="0" u="none" strike="noStrike" cap="none">
              <a:solidFill>
                <a:srgbClr val="000000"/>
              </a:solidFill>
              <a:latin typeface="Arial"/>
              <a:ea typeface="Arial"/>
              <a:cs typeface="Arial"/>
              <a:sym typeface="Aria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1572"/>
        <p:cNvGrpSpPr/>
        <p:nvPr/>
      </p:nvGrpSpPr>
      <p:grpSpPr>
        <a:xfrm>
          <a:off x="0" y="0"/>
          <a:ext cx="0" cy="0"/>
          <a:chOff x="0" y="0"/>
          <a:chExt cx="0" cy="0"/>
        </a:xfrm>
      </p:grpSpPr>
      <p:sp>
        <p:nvSpPr>
          <p:cNvPr id="1573" name="Google Shape;1573;p92"/>
          <p:cNvSpPr txBox="1">
            <a:spLocks noGrp="1"/>
          </p:cNvSpPr>
          <p:nvPr>
            <p:ph type="title"/>
          </p:nvPr>
        </p:nvSpPr>
        <p:spPr>
          <a:xfrm>
            <a:off x="1227040" y="186396"/>
            <a:ext cx="6142355" cy="330834"/>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GB"/>
              <a:t>PANEL 5: Aplicaciones de la Energía Térmica Solar</a:t>
            </a:r>
            <a:endParaRPr/>
          </a:p>
        </p:txBody>
      </p:sp>
      <p:sp>
        <p:nvSpPr>
          <p:cNvPr id="1574" name="Google Shape;1574;p92"/>
          <p:cNvSpPr txBox="1"/>
          <p:nvPr/>
        </p:nvSpPr>
        <p:spPr>
          <a:xfrm>
            <a:off x="4042481" y="2695701"/>
            <a:ext cx="184150" cy="369570"/>
          </a:xfrm>
          <a:prstGeom prst="rect">
            <a:avLst/>
          </a:prstGeom>
          <a:noFill/>
          <a:ln>
            <a:noFill/>
          </a:ln>
        </p:spPr>
        <p:txBody>
          <a:bodyPr spcFirstLastPara="1" wrap="square" lIns="0" tIns="0" rIns="0" bIns="0" anchor="t" anchorCtr="0">
            <a:spAutoFit/>
          </a:bodyPr>
          <a:lstStyle/>
          <a:p>
            <a:pPr marL="0" marR="0" lvl="0" indent="0" algn="l" rtl="0">
              <a:lnSpc>
                <a:spcPct val="110576"/>
              </a:lnSpc>
              <a:spcBef>
                <a:spcPts val="0"/>
              </a:spcBef>
              <a:spcAft>
                <a:spcPts val="0"/>
              </a:spcAft>
              <a:buClr>
                <a:srgbClr val="00554C"/>
              </a:buClr>
              <a:buSzPts val="2600"/>
              <a:buFont typeface="Arial"/>
              <a:buNone/>
            </a:pPr>
            <a:r>
              <a:rPr lang="en-GB" sz="2600" b="0" i="0" u="none" strike="noStrike" cap="none">
                <a:solidFill>
                  <a:srgbClr val="00554C"/>
                </a:solidFill>
                <a:latin typeface="Arial"/>
                <a:ea typeface="Arial"/>
                <a:cs typeface="Arial"/>
                <a:sym typeface="Arial"/>
              </a:rPr>
              <a:t>o</a:t>
            </a:r>
            <a:endParaRPr sz="2600" b="0" i="0" u="none" strike="noStrike" cap="none">
              <a:solidFill>
                <a:srgbClr val="000000"/>
              </a:solidFill>
              <a:latin typeface="Arial"/>
              <a:ea typeface="Arial"/>
              <a:cs typeface="Arial"/>
              <a:sym typeface="Arial"/>
            </a:endParaRPr>
          </a:p>
        </p:txBody>
      </p:sp>
      <p:sp>
        <p:nvSpPr>
          <p:cNvPr id="1575" name="Google Shape;1575;p92"/>
          <p:cNvSpPr txBox="1"/>
          <p:nvPr/>
        </p:nvSpPr>
        <p:spPr>
          <a:xfrm>
            <a:off x="167115" y="1165334"/>
            <a:ext cx="4067175" cy="3575685"/>
          </a:xfrm>
          <a:prstGeom prst="rect">
            <a:avLst/>
          </a:prstGeom>
          <a:noFill/>
          <a:ln>
            <a:noFill/>
          </a:ln>
        </p:spPr>
        <p:txBody>
          <a:bodyPr spcFirstLastPara="1" wrap="square" lIns="0" tIns="51425" rIns="0" bIns="0" anchor="t" anchorCtr="0">
            <a:spAutoFit/>
          </a:bodyPr>
          <a:lstStyle/>
          <a:p>
            <a:pPr marL="12700" marR="5080" lvl="0" indent="0" algn="l" rtl="0">
              <a:lnSpc>
                <a:spcPct val="142900"/>
              </a:lnSpc>
              <a:spcBef>
                <a:spcPts val="0"/>
              </a:spcBef>
              <a:spcAft>
                <a:spcPts val="0"/>
              </a:spcAft>
              <a:buClr>
                <a:srgbClr val="00554C"/>
              </a:buClr>
              <a:buSzPts val="3000"/>
              <a:buFont typeface="Arial"/>
              <a:buNone/>
            </a:pPr>
            <a:r>
              <a:rPr lang="en-GB" sz="3000" b="1" i="0" u="none" strike="noStrike" cap="none">
                <a:solidFill>
                  <a:srgbClr val="00554C"/>
                </a:solidFill>
                <a:latin typeface="Arial"/>
                <a:ea typeface="Arial"/>
                <a:cs typeface="Arial"/>
                <a:sym typeface="Arial"/>
              </a:rPr>
              <a:t>Desafíos tecnológicos </a:t>
            </a:r>
            <a:r>
              <a:rPr lang="en-GB" sz="2600" b="0" i="0" u="none" strike="noStrike" cap="none">
                <a:solidFill>
                  <a:srgbClr val="00554C"/>
                </a:solidFill>
                <a:latin typeface="Arial"/>
                <a:ea typeface="Arial"/>
                <a:cs typeface="Arial"/>
                <a:sym typeface="Arial"/>
              </a:rPr>
              <a:t>Infraestructura compleja Operación y mantenimient del sistema: complicado Componentes de difícil adquisición</a:t>
            </a:r>
            <a:endParaRPr sz="2600" b="0" i="0" u="none" strike="noStrike" cap="none">
              <a:solidFill>
                <a:srgbClr val="000000"/>
              </a:solidFill>
              <a:latin typeface="Arial"/>
              <a:ea typeface="Arial"/>
              <a:cs typeface="Arial"/>
              <a:sym typeface="Arial"/>
            </a:endParaRPr>
          </a:p>
        </p:txBody>
      </p:sp>
      <p:pic>
        <p:nvPicPr>
          <p:cNvPr id="1576" name="Google Shape;1576;p92"/>
          <p:cNvPicPr preferRelativeResize="0"/>
          <p:nvPr/>
        </p:nvPicPr>
        <p:blipFill rotWithShape="1">
          <a:blip r:embed="rId3">
            <a:alphaModFix/>
          </a:blip>
          <a:srcRect/>
          <a:stretch/>
        </p:blipFill>
        <p:spPr>
          <a:xfrm>
            <a:off x="0" y="0"/>
            <a:ext cx="990599" cy="728471"/>
          </a:xfrm>
          <a:prstGeom prst="rect">
            <a:avLst/>
          </a:prstGeom>
          <a:noFill/>
          <a:ln>
            <a:noFill/>
          </a:ln>
        </p:spPr>
      </p:pic>
      <p:grpSp>
        <p:nvGrpSpPr>
          <p:cNvPr id="1577" name="Google Shape;1577;p92"/>
          <p:cNvGrpSpPr/>
          <p:nvPr/>
        </p:nvGrpSpPr>
        <p:grpSpPr>
          <a:xfrm>
            <a:off x="4178808" y="765048"/>
            <a:ext cx="4965192" cy="4693918"/>
            <a:chOff x="4178808" y="765048"/>
            <a:chExt cx="4965192" cy="4693918"/>
          </a:xfrm>
        </p:grpSpPr>
        <p:pic>
          <p:nvPicPr>
            <p:cNvPr id="1578" name="Google Shape;1578;p92"/>
            <p:cNvPicPr preferRelativeResize="0"/>
            <p:nvPr/>
          </p:nvPicPr>
          <p:blipFill rotWithShape="1">
            <a:blip r:embed="rId4">
              <a:alphaModFix/>
            </a:blip>
            <a:srcRect/>
            <a:stretch/>
          </p:blipFill>
          <p:spPr>
            <a:xfrm>
              <a:off x="4178808" y="765048"/>
              <a:ext cx="3668267" cy="3793235"/>
            </a:xfrm>
            <a:prstGeom prst="rect">
              <a:avLst/>
            </a:prstGeom>
            <a:noFill/>
            <a:ln>
              <a:noFill/>
            </a:ln>
          </p:spPr>
        </p:pic>
        <p:pic>
          <p:nvPicPr>
            <p:cNvPr id="1579" name="Google Shape;1579;p92"/>
            <p:cNvPicPr preferRelativeResize="0"/>
            <p:nvPr/>
          </p:nvPicPr>
          <p:blipFill rotWithShape="1">
            <a:blip r:embed="rId5">
              <a:alphaModFix/>
            </a:blip>
            <a:srcRect/>
            <a:stretch/>
          </p:blipFill>
          <p:spPr>
            <a:xfrm>
              <a:off x="7382256" y="765048"/>
              <a:ext cx="1761743" cy="2538983"/>
            </a:xfrm>
            <a:prstGeom prst="rect">
              <a:avLst/>
            </a:prstGeom>
            <a:noFill/>
            <a:ln>
              <a:noFill/>
            </a:ln>
          </p:spPr>
        </p:pic>
        <p:pic>
          <p:nvPicPr>
            <p:cNvPr id="1580" name="Google Shape;1580;p92"/>
            <p:cNvPicPr preferRelativeResize="0"/>
            <p:nvPr/>
          </p:nvPicPr>
          <p:blipFill rotWithShape="1">
            <a:blip r:embed="rId6">
              <a:alphaModFix/>
            </a:blip>
            <a:srcRect/>
            <a:stretch/>
          </p:blipFill>
          <p:spPr>
            <a:xfrm>
              <a:off x="6932677" y="3304031"/>
              <a:ext cx="2211323" cy="2154935"/>
            </a:xfrm>
            <a:prstGeom prst="rect">
              <a:avLst/>
            </a:prstGeom>
            <a:noFill/>
            <a:ln>
              <a:noFill/>
            </a:ln>
          </p:spPr>
        </p:pic>
      </p:grpSp>
      <p:sp>
        <p:nvSpPr>
          <p:cNvPr id="1581" name="Google Shape;1581;p92"/>
          <p:cNvSpPr txBox="1"/>
          <p:nvPr/>
        </p:nvSpPr>
        <p:spPr>
          <a:xfrm>
            <a:off x="2092336" y="5518372"/>
            <a:ext cx="1457325" cy="167005"/>
          </a:xfrm>
          <a:prstGeom prst="rect">
            <a:avLst/>
          </a:prstGeom>
          <a:noFill/>
          <a:ln>
            <a:noFill/>
          </a:ln>
        </p:spPr>
        <p:txBody>
          <a:bodyPr spcFirstLastPara="1" wrap="square" lIns="0" tIns="0" rIns="0" bIns="0" anchor="t" anchorCtr="0">
            <a:spAutoFit/>
          </a:bodyPr>
          <a:lstStyle/>
          <a:p>
            <a:pPr marL="12700" marR="0" lvl="0" indent="0" algn="l" rtl="0">
              <a:lnSpc>
                <a:spcPct val="100000"/>
              </a:lnSpc>
              <a:spcBef>
                <a:spcPts val="0"/>
              </a:spcBef>
              <a:spcAft>
                <a:spcPts val="0"/>
              </a:spcAft>
              <a:buClr>
                <a:srgbClr val="00554C"/>
              </a:buClr>
              <a:buSzPts val="1000"/>
              <a:buFont typeface="Arial"/>
              <a:buNone/>
            </a:pPr>
            <a:r>
              <a:rPr lang="en-GB" sz="1000" b="0" i="0" u="sng" strike="noStrike" cap="none">
                <a:solidFill>
                  <a:srgbClr val="00554C"/>
                </a:solidFill>
                <a:latin typeface="Arial"/>
                <a:ea typeface="Arial"/>
                <a:cs typeface="Arial"/>
                <a:sym typeface="Arial"/>
                <a:hlinkClick r:id="rId7">
                  <a:extLst>
                    <a:ext uri="{A12FA001-AC4F-418D-AE19-62706E023703}">
                      <ahyp:hlinkClr xmlns:ahyp="http://schemas.microsoft.com/office/drawing/2018/hyperlinkcolor" val="tx"/>
                    </a:ext>
                  </a:extLst>
                </a:hlinkClick>
              </a:rPr>
              <a:t>nsogari@exa.unne.edu.ar</a:t>
            </a:r>
            <a:endParaRPr sz="1000" b="0" i="0" u="none" strike="noStrike" cap="none">
              <a:solidFill>
                <a:srgbClr val="000000"/>
              </a:solidFill>
              <a:latin typeface="Arial"/>
              <a:ea typeface="Arial"/>
              <a:cs typeface="Arial"/>
              <a:sym typeface="Arial"/>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93"/>
          <p:cNvSpPr txBox="1"/>
          <p:nvPr/>
        </p:nvSpPr>
        <p:spPr>
          <a:xfrm>
            <a:off x="1503130" y="186396"/>
            <a:ext cx="6142355" cy="330835"/>
          </a:xfrm>
          <a:prstGeom prst="rect">
            <a:avLst/>
          </a:prstGeom>
          <a:noFill/>
          <a:ln>
            <a:noFill/>
          </a:ln>
        </p:spPr>
        <p:txBody>
          <a:bodyPr spcFirstLastPara="1" wrap="square" lIns="0" tIns="13325" rIns="0" bIns="0" anchor="t" anchorCtr="0">
            <a:spAutoFit/>
          </a:bodyPr>
          <a:lstStyle/>
          <a:p>
            <a:pPr marL="12700" marR="0" lvl="0" indent="0" algn="l" rtl="0">
              <a:lnSpc>
                <a:spcPct val="100000"/>
              </a:lnSpc>
              <a:spcBef>
                <a:spcPts val="0"/>
              </a:spcBef>
              <a:spcAft>
                <a:spcPts val="0"/>
              </a:spcAft>
              <a:buClr>
                <a:srgbClr val="D1D1D4"/>
              </a:buClr>
              <a:buSzPts val="2000"/>
              <a:buFont typeface="Arial"/>
              <a:buNone/>
            </a:pPr>
            <a:r>
              <a:rPr lang="en-GB" sz="2000" b="1" i="0" u="none" strike="noStrike" cap="none">
                <a:solidFill>
                  <a:srgbClr val="D1D1D4"/>
                </a:solidFill>
                <a:latin typeface="Arial"/>
                <a:ea typeface="Arial"/>
                <a:cs typeface="Arial"/>
                <a:sym typeface="Arial"/>
              </a:rPr>
              <a:t>PANEL 5: Aplicaciones de la Energía Térmica Solar</a:t>
            </a:r>
            <a:endParaRPr sz="2000" b="0" i="0" u="none" strike="noStrike" cap="none">
              <a:solidFill>
                <a:srgbClr val="000000"/>
              </a:solidFill>
              <a:latin typeface="Arial"/>
              <a:ea typeface="Arial"/>
              <a:cs typeface="Arial"/>
              <a:sym typeface="Arial"/>
            </a:endParaRPr>
          </a:p>
        </p:txBody>
      </p:sp>
      <p:grpSp>
        <p:nvGrpSpPr>
          <p:cNvPr id="1587" name="Google Shape;1587;p93"/>
          <p:cNvGrpSpPr/>
          <p:nvPr/>
        </p:nvGrpSpPr>
        <p:grpSpPr>
          <a:xfrm>
            <a:off x="97535" y="1914144"/>
            <a:ext cx="8950588" cy="3418330"/>
            <a:chOff x="97535" y="1914144"/>
            <a:chExt cx="8950588" cy="3418330"/>
          </a:xfrm>
        </p:grpSpPr>
        <p:pic>
          <p:nvPicPr>
            <p:cNvPr id="1588" name="Google Shape;1588;p93"/>
            <p:cNvPicPr preferRelativeResize="0"/>
            <p:nvPr/>
          </p:nvPicPr>
          <p:blipFill rotWithShape="1">
            <a:blip r:embed="rId3">
              <a:alphaModFix/>
            </a:blip>
            <a:srcRect/>
            <a:stretch/>
          </p:blipFill>
          <p:spPr>
            <a:xfrm>
              <a:off x="97535" y="3874007"/>
              <a:ext cx="2026919" cy="1458467"/>
            </a:xfrm>
            <a:prstGeom prst="rect">
              <a:avLst/>
            </a:prstGeom>
            <a:noFill/>
            <a:ln>
              <a:noFill/>
            </a:ln>
          </p:spPr>
        </p:pic>
        <p:pic>
          <p:nvPicPr>
            <p:cNvPr id="1589" name="Google Shape;1589;p93"/>
            <p:cNvPicPr preferRelativeResize="0"/>
            <p:nvPr/>
          </p:nvPicPr>
          <p:blipFill rotWithShape="1">
            <a:blip r:embed="rId4">
              <a:alphaModFix/>
            </a:blip>
            <a:srcRect/>
            <a:stretch/>
          </p:blipFill>
          <p:spPr>
            <a:xfrm>
              <a:off x="2129028" y="3540251"/>
              <a:ext cx="1812035" cy="1773935"/>
            </a:xfrm>
            <a:prstGeom prst="rect">
              <a:avLst/>
            </a:prstGeom>
            <a:noFill/>
            <a:ln>
              <a:noFill/>
            </a:ln>
          </p:spPr>
        </p:pic>
        <p:pic>
          <p:nvPicPr>
            <p:cNvPr id="1590" name="Google Shape;1590;p93"/>
            <p:cNvPicPr preferRelativeResize="0"/>
            <p:nvPr/>
          </p:nvPicPr>
          <p:blipFill rotWithShape="1">
            <a:blip r:embed="rId5">
              <a:alphaModFix/>
            </a:blip>
            <a:srcRect/>
            <a:stretch/>
          </p:blipFill>
          <p:spPr>
            <a:xfrm>
              <a:off x="97535" y="1921764"/>
              <a:ext cx="2884931" cy="2138171"/>
            </a:xfrm>
            <a:prstGeom prst="rect">
              <a:avLst/>
            </a:prstGeom>
            <a:noFill/>
            <a:ln>
              <a:noFill/>
            </a:ln>
          </p:spPr>
        </p:pic>
        <p:pic>
          <p:nvPicPr>
            <p:cNvPr id="1591" name="Google Shape;1591;p93"/>
            <p:cNvPicPr preferRelativeResize="0"/>
            <p:nvPr/>
          </p:nvPicPr>
          <p:blipFill rotWithShape="1">
            <a:blip r:embed="rId6">
              <a:alphaModFix/>
            </a:blip>
            <a:srcRect/>
            <a:stretch/>
          </p:blipFill>
          <p:spPr>
            <a:xfrm>
              <a:off x="2753868" y="1914144"/>
              <a:ext cx="1223771" cy="1609343"/>
            </a:xfrm>
            <a:prstGeom prst="rect">
              <a:avLst/>
            </a:prstGeom>
            <a:noFill/>
            <a:ln>
              <a:noFill/>
            </a:ln>
          </p:spPr>
        </p:pic>
        <p:pic>
          <p:nvPicPr>
            <p:cNvPr id="1592" name="Google Shape;1592;p93"/>
            <p:cNvPicPr preferRelativeResize="0"/>
            <p:nvPr/>
          </p:nvPicPr>
          <p:blipFill rotWithShape="1">
            <a:blip r:embed="rId7">
              <a:alphaModFix/>
            </a:blip>
            <a:srcRect/>
            <a:stretch/>
          </p:blipFill>
          <p:spPr>
            <a:xfrm>
              <a:off x="6867143" y="3913632"/>
              <a:ext cx="2180980" cy="1404047"/>
            </a:xfrm>
            <a:prstGeom prst="rect">
              <a:avLst/>
            </a:prstGeom>
            <a:noFill/>
            <a:ln>
              <a:noFill/>
            </a:ln>
          </p:spPr>
        </p:pic>
      </p:grpSp>
      <p:sp>
        <p:nvSpPr>
          <p:cNvPr id="1593" name="Google Shape;1593;p93"/>
          <p:cNvSpPr txBox="1">
            <a:spLocks noGrp="1"/>
          </p:cNvSpPr>
          <p:nvPr>
            <p:ph type="title"/>
          </p:nvPr>
        </p:nvSpPr>
        <p:spPr>
          <a:xfrm>
            <a:off x="307324" y="885874"/>
            <a:ext cx="7828915" cy="1032510"/>
          </a:xfrm>
          <a:prstGeom prst="rect">
            <a:avLst/>
          </a:prstGeom>
          <a:noFill/>
          <a:ln>
            <a:noFill/>
          </a:ln>
        </p:spPr>
        <p:txBody>
          <a:bodyPr spcFirstLastPara="1" wrap="square" lIns="0" tIns="55225" rIns="0" bIns="0" anchor="t" anchorCtr="0">
            <a:spAutoFit/>
          </a:bodyPr>
          <a:lstStyle/>
          <a:p>
            <a:pPr marL="12700" lvl="0" indent="0" algn="l" rtl="0">
              <a:lnSpc>
                <a:spcPct val="100000"/>
              </a:lnSpc>
              <a:spcBef>
                <a:spcPts val="0"/>
              </a:spcBef>
              <a:spcAft>
                <a:spcPts val="0"/>
              </a:spcAft>
              <a:buNone/>
            </a:pPr>
            <a:r>
              <a:rPr lang="en-GB" sz="2800" b="0">
                <a:solidFill>
                  <a:srgbClr val="00554C"/>
                </a:solidFill>
                <a:latin typeface="Arial"/>
                <a:ea typeface="Arial"/>
                <a:cs typeface="Arial"/>
                <a:sym typeface="Arial"/>
              </a:rPr>
              <a:t>Nuevo paradigma:</a:t>
            </a:r>
            <a:endParaRPr sz="2800">
              <a:latin typeface="Arial"/>
              <a:ea typeface="Arial"/>
              <a:cs typeface="Arial"/>
              <a:sym typeface="Arial"/>
            </a:endParaRPr>
          </a:p>
          <a:p>
            <a:pPr marL="12700" lvl="0" indent="0" algn="l" rtl="0">
              <a:lnSpc>
                <a:spcPct val="100000"/>
              </a:lnSpc>
              <a:spcBef>
                <a:spcPts val="390"/>
              </a:spcBef>
              <a:spcAft>
                <a:spcPts val="0"/>
              </a:spcAft>
              <a:buNone/>
            </a:pPr>
            <a:r>
              <a:rPr lang="en-GB" sz="3200">
                <a:solidFill>
                  <a:srgbClr val="00554C"/>
                </a:solidFill>
              </a:rPr>
              <a:t>De la transferencia a la Co Construcción</a:t>
            </a:r>
            <a:endParaRPr sz="3200"/>
          </a:p>
        </p:txBody>
      </p:sp>
      <p:pic>
        <p:nvPicPr>
          <p:cNvPr id="1594" name="Google Shape;1594;p93"/>
          <p:cNvPicPr preferRelativeResize="0"/>
          <p:nvPr/>
        </p:nvPicPr>
        <p:blipFill rotWithShape="1">
          <a:blip r:embed="rId8">
            <a:alphaModFix/>
          </a:blip>
          <a:srcRect/>
          <a:stretch/>
        </p:blipFill>
        <p:spPr>
          <a:xfrm>
            <a:off x="0" y="0"/>
            <a:ext cx="990599" cy="728471"/>
          </a:xfrm>
          <a:prstGeom prst="rect">
            <a:avLst/>
          </a:prstGeom>
          <a:noFill/>
          <a:ln>
            <a:noFill/>
          </a:ln>
        </p:spPr>
      </p:pic>
      <p:grpSp>
        <p:nvGrpSpPr>
          <p:cNvPr id="1595" name="Google Shape;1595;p93"/>
          <p:cNvGrpSpPr/>
          <p:nvPr/>
        </p:nvGrpSpPr>
        <p:grpSpPr>
          <a:xfrm>
            <a:off x="3927347" y="1914144"/>
            <a:ext cx="5109971" cy="3389374"/>
            <a:chOff x="3927347" y="1914144"/>
            <a:chExt cx="5109971" cy="3389374"/>
          </a:xfrm>
        </p:grpSpPr>
        <p:pic>
          <p:nvPicPr>
            <p:cNvPr id="1596" name="Google Shape;1596;p93"/>
            <p:cNvPicPr preferRelativeResize="0"/>
            <p:nvPr/>
          </p:nvPicPr>
          <p:blipFill rotWithShape="1">
            <a:blip r:embed="rId9">
              <a:alphaModFix/>
            </a:blip>
            <a:srcRect/>
            <a:stretch/>
          </p:blipFill>
          <p:spPr>
            <a:xfrm>
              <a:off x="6867143" y="1940052"/>
              <a:ext cx="2170175" cy="2036063"/>
            </a:xfrm>
            <a:prstGeom prst="rect">
              <a:avLst/>
            </a:prstGeom>
            <a:noFill/>
            <a:ln>
              <a:noFill/>
            </a:ln>
          </p:spPr>
        </p:pic>
        <p:pic>
          <p:nvPicPr>
            <p:cNvPr id="1597" name="Google Shape;1597;p93"/>
            <p:cNvPicPr preferRelativeResize="0"/>
            <p:nvPr/>
          </p:nvPicPr>
          <p:blipFill rotWithShape="1">
            <a:blip r:embed="rId10">
              <a:alphaModFix/>
            </a:blip>
            <a:srcRect/>
            <a:stretch/>
          </p:blipFill>
          <p:spPr>
            <a:xfrm>
              <a:off x="3939539" y="1914144"/>
              <a:ext cx="2939795" cy="2133599"/>
            </a:xfrm>
            <a:prstGeom prst="rect">
              <a:avLst/>
            </a:prstGeom>
            <a:noFill/>
            <a:ln>
              <a:noFill/>
            </a:ln>
          </p:spPr>
        </p:pic>
        <p:pic>
          <p:nvPicPr>
            <p:cNvPr id="1598" name="Google Shape;1598;p93"/>
            <p:cNvPicPr preferRelativeResize="0"/>
            <p:nvPr/>
          </p:nvPicPr>
          <p:blipFill rotWithShape="1">
            <a:blip r:embed="rId11">
              <a:alphaModFix/>
            </a:blip>
            <a:srcRect/>
            <a:stretch/>
          </p:blipFill>
          <p:spPr>
            <a:xfrm>
              <a:off x="3927347" y="3343655"/>
              <a:ext cx="2951987" cy="1959863"/>
            </a:xfrm>
            <a:prstGeom prst="rect">
              <a:avLst/>
            </a:prstGeom>
            <a:noFill/>
            <a:ln>
              <a:noFill/>
            </a:ln>
          </p:spPr>
        </p:pic>
      </p:grpSp>
      <p:sp>
        <p:nvSpPr>
          <p:cNvPr id="1599" name="Google Shape;1599;p93"/>
          <p:cNvSpPr txBox="1"/>
          <p:nvPr/>
        </p:nvSpPr>
        <p:spPr>
          <a:xfrm>
            <a:off x="2092336" y="5518372"/>
            <a:ext cx="1457325" cy="167005"/>
          </a:xfrm>
          <a:prstGeom prst="rect">
            <a:avLst/>
          </a:prstGeom>
          <a:noFill/>
          <a:ln>
            <a:noFill/>
          </a:ln>
        </p:spPr>
        <p:txBody>
          <a:bodyPr spcFirstLastPara="1" wrap="square" lIns="0" tIns="0" rIns="0" bIns="0" anchor="t" anchorCtr="0">
            <a:spAutoFit/>
          </a:bodyPr>
          <a:lstStyle/>
          <a:p>
            <a:pPr marL="12700" marR="0" lvl="0" indent="0" algn="l" rtl="0">
              <a:lnSpc>
                <a:spcPct val="100000"/>
              </a:lnSpc>
              <a:spcBef>
                <a:spcPts val="0"/>
              </a:spcBef>
              <a:spcAft>
                <a:spcPts val="0"/>
              </a:spcAft>
              <a:buClr>
                <a:srgbClr val="00554C"/>
              </a:buClr>
              <a:buSzPts val="1000"/>
              <a:buFont typeface="Arial"/>
              <a:buNone/>
            </a:pPr>
            <a:r>
              <a:rPr lang="en-GB" sz="1000" b="0" i="0" u="sng" strike="noStrike" cap="none">
                <a:solidFill>
                  <a:srgbClr val="00554C"/>
                </a:solidFill>
                <a:latin typeface="Arial"/>
                <a:ea typeface="Arial"/>
                <a:cs typeface="Arial"/>
                <a:sym typeface="Arial"/>
                <a:hlinkClick r:id="rId12">
                  <a:extLst>
                    <a:ext uri="{A12FA001-AC4F-418D-AE19-62706E023703}">
                      <ahyp:hlinkClr xmlns:ahyp="http://schemas.microsoft.com/office/drawing/2018/hyperlinkcolor" val="tx"/>
                    </a:ext>
                  </a:extLst>
                </a:hlinkClick>
              </a:rPr>
              <a:t>nsogari@exa.unne.edu.ar</a:t>
            </a:r>
            <a:endParaRPr sz="1000" b="0" i="0" u="none" strike="noStrike" cap="none">
              <a:solidFill>
                <a:srgbClr val="000000"/>
              </a:solidFill>
              <a:latin typeface="Arial"/>
              <a:ea typeface="Arial"/>
              <a:cs typeface="Arial"/>
              <a:sym typeface="Arial"/>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1603"/>
        <p:cNvGrpSpPr/>
        <p:nvPr/>
      </p:nvGrpSpPr>
      <p:grpSpPr>
        <a:xfrm>
          <a:off x="0" y="0"/>
          <a:ext cx="0" cy="0"/>
          <a:chOff x="0" y="0"/>
          <a:chExt cx="0" cy="0"/>
        </a:xfrm>
      </p:grpSpPr>
      <p:pic>
        <p:nvPicPr>
          <p:cNvPr id="1604" name="Google Shape;1604;g2e85f21c253_0_456"/>
          <p:cNvPicPr preferRelativeResize="0">
            <a:picLocks noGrp="1"/>
          </p:cNvPicPr>
          <p:nvPr>
            <p:ph type="pic" idx="2"/>
          </p:nvPr>
        </p:nvPicPr>
        <p:blipFill rotWithShape="1">
          <a:blip r:embed="rId3">
            <a:alphaModFix/>
          </a:blip>
          <a:srcRect t="8909" b="8899"/>
          <a:stretch/>
        </p:blipFill>
        <p:spPr>
          <a:xfrm>
            <a:off x="0" y="0"/>
            <a:ext cx="9144001" cy="4729709"/>
          </a:xfrm>
          <a:prstGeom prst="rect">
            <a:avLst/>
          </a:prstGeom>
          <a:noFill/>
          <a:ln>
            <a:noFill/>
          </a:ln>
        </p:spPr>
      </p:pic>
      <p:sp>
        <p:nvSpPr>
          <p:cNvPr id="1605" name="Google Shape;1605;g2e85f21c253_0_456"/>
          <p:cNvSpPr/>
          <p:nvPr/>
        </p:nvSpPr>
        <p:spPr>
          <a:xfrm>
            <a:off x="0" y="1777380"/>
            <a:ext cx="7092300" cy="1496100"/>
          </a:xfrm>
          <a:prstGeom prst="rect">
            <a:avLst/>
          </a:prstGeom>
          <a:solidFill>
            <a:srgbClr val="FFFFFF"/>
          </a:solidFill>
          <a:ln>
            <a:noFill/>
          </a:ln>
        </p:spPr>
        <p:txBody>
          <a:bodyPr spcFirstLastPara="1" wrap="square" lIns="91425" tIns="72000" rIns="180000" bIns="45700" anchor="ctr" anchorCtr="0">
            <a:noAutofit/>
          </a:bodyPr>
          <a:lstStyle/>
          <a:p>
            <a:pPr marL="0" marR="0" lvl="0" indent="0" algn="r" rtl="0">
              <a:lnSpc>
                <a:spcPct val="118181"/>
              </a:lnSpc>
              <a:spcBef>
                <a:spcPts val="0"/>
              </a:spcBef>
              <a:spcAft>
                <a:spcPts val="0"/>
              </a:spcAft>
              <a:buClr>
                <a:srgbClr val="000000"/>
              </a:buClr>
              <a:buSzPts val="3400"/>
              <a:buFont typeface="Arial"/>
              <a:buNone/>
            </a:pPr>
            <a:r>
              <a:rPr lang="en-GB" sz="3400" b="1" i="0" u="none" strike="noStrike" cap="none">
                <a:solidFill>
                  <a:schemeClr val="dk1"/>
                </a:solidFill>
                <a:latin typeface="Archivo"/>
                <a:ea typeface="Archivo"/>
                <a:cs typeface="Archivo"/>
                <a:sym typeface="Archivo"/>
              </a:rPr>
              <a:t>Descanso/Pausa/Break</a:t>
            </a:r>
            <a:endParaRPr sz="1400" b="0" i="0" u="none" strike="noStrike" cap="none">
              <a:solidFill>
                <a:srgbClr val="000000"/>
              </a:solidFill>
              <a:latin typeface="Arial"/>
              <a:ea typeface="Arial"/>
              <a:cs typeface="Arial"/>
              <a:sym typeface="Arial"/>
            </a:endParaRPr>
          </a:p>
        </p:txBody>
      </p:sp>
      <p:pic>
        <p:nvPicPr>
          <p:cNvPr id="1606" name="Google Shape;1606;g2e85f21c253_0_456" descr="Imagen que contiene Texto&#10;&#10;Descripción generada automáticamente"/>
          <p:cNvPicPr preferRelativeResize="0"/>
          <p:nvPr/>
        </p:nvPicPr>
        <p:blipFill rotWithShape="1">
          <a:blip r:embed="rId4">
            <a:alphaModFix/>
          </a:blip>
          <a:srcRect/>
          <a:stretch/>
        </p:blipFill>
        <p:spPr>
          <a:xfrm>
            <a:off x="145893" y="4865186"/>
            <a:ext cx="783747" cy="765994"/>
          </a:xfrm>
          <a:prstGeom prst="rect">
            <a:avLst/>
          </a:prstGeom>
          <a:noFill/>
          <a:ln>
            <a:noFill/>
          </a:ln>
        </p:spPr>
      </p:pic>
      <p:sp>
        <p:nvSpPr>
          <p:cNvPr id="1607" name="Google Shape;1607;g2e85f21c253_0_456"/>
          <p:cNvSpPr txBox="1">
            <a:spLocks noGrp="1"/>
          </p:cNvSpPr>
          <p:nvPr>
            <p:ph type="subTitle" idx="1"/>
          </p:nvPr>
        </p:nvSpPr>
        <p:spPr>
          <a:xfrm>
            <a:off x="1311046" y="4781380"/>
            <a:ext cx="7386900" cy="933600"/>
          </a:xfrm>
          <a:prstGeom prst="rect">
            <a:avLst/>
          </a:prstGeom>
          <a:noFill/>
          <a:ln>
            <a:noFill/>
          </a:ln>
        </p:spPr>
        <p:txBody>
          <a:bodyPr spcFirstLastPara="1" wrap="square" lIns="91425" tIns="45700" rIns="91425" bIns="45700" anchor="t" anchorCtr="0">
            <a:noAutofit/>
          </a:bodyPr>
          <a:lstStyle/>
          <a:p>
            <a:pPr marL="457200" lvl="0" indent="-381000" algn="ctr" rtl="0">
              <a:lnSpc>
                <a:spcPct val="100000"/>
              </a:lnSpc>
              <a:spcBef>
                <a:spcPts val="400"/>
              </a:spcBef>
              <a:spcAft>
                <a:spcPts val="0"/>
              </a:spcAft>
              <a:buSzPts val="1529"/>
              <a:buNone/>
            </a:pPr>
            <a:r>
              <a:rPr lang="en-GB" sz="1300" b="1">
                <a:solidFill>
                  <a:srgbClr val="D1D1D4"/>
                </a:solidFill>
              </a:rPr>
              <a:t>Evento Temático Virtual: Exploración de Tecnologías Innovadoras, Políticas y Prácticas</a:t>
            </a:r>
            <a:endParaRPr/>
          </a:p>
          <a:p>
            <a:pPr marL="457200" lvl="0" indent="-381000" algn="ctr" rtl="0">
              <a:lnSpc>
                <a:spcPct val="100000"/>
              </a:lnSpc>
              <a:spcBef>
                <a:spcPts val="400"/>
              </a:spcBef>
              <a:spcAft>
                <a:spcPts val="0"/>
              </a:spcAft>
              <a:buSzPts val="1529"/>
              <a:buNone/>
            </a:pPr>
            <a:r>
              <a:rPr lang="en-GB" sz="1300" b="1">
                <a:solidFill>
                  <a:srgbClr val="EFEFF0"/>
                </a:solidFill>
              </a:rPr>
              <a:t>Evento Temático Virtual: Exploração de Tecnologias Inovadoras, Políticas e Práticas</a:t>
            </a:r>
            <a:endParaRPr/>
          </a:p>
          <a:p>
            <a:pPr marL="457200" lvl="0" indent="-381000" algn="ctr" rtl="0">
              <a:lnSpc>
                <a:spcPct val="100000"/>
              </a:lnSpc>
              <a:spcBef>
                <a:spcPts val="400"/>
              </a:spcBef>
              <a:spcAft>
                <a:spcPts val="0"/>
              </a:spcAft>
              <a:buSzPts val="1529"/>
              <a:buNone/>
            </a:pPr>
            <a:r>
              <a:rPr lang="en-GB" sz="1300" b="1">
                <a:solidFill>
                  <a:srgbClr val="9BD5D6"/>
                </a:solidFill>
              </a:rPr>
              <a:t>Virtual Thematic Event: Exploration of Innovative Technologies, Policies, and Practices</a:t>
            </a:r>
            <a:endParaRPr sz="1300" b="1">
              <a:solidFill>
                <a:srgbClr val="9BD5D6"/>
              </a:solidFill>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1611"/>
        <p:cNvGrpSpPr/>
        <p:nvPr/>
      </p:nvGrpSpPr>
      <p:grpSpPr>
        <a:xfrm>
          <a:off x="0" y="0"/>
          <a:ext cx="0" cy="0"/>
          <a:chOff x="0" y="0"/>
          <a:chExt cx="0" cy="0"/>
        </a:xfrm>
      </p:grpSpPr>
      <p:sp>
        <p:nvSpPr>
          <p:cNvPr id="1612" name="Google Shape;1612;p12"/>
          <p:cNvSpPr txBox="1">
            <a:spLocks noGrp="1"/>
          </p:cNvSpPr>
          <p:nvPr>
            <p:ph type="subTitle" idx="1"/>
          </p:nvPr>
        </p:nvSpPr>
        <p:spPr>
          <a:xfrm>
            <a:off x="137566" y="4600502"/>
            <a:ext cx="7386762" cy="933605"/>
          </a:xfrm>
          <a:prstGeom prst="rect">
            <a:avLst/>
          </a:prstGeom>
          <a:noFill/>
          <a:ln>
            <a:noFill/>
          </a:ln>
        </p:spPr>
        <p:txBody>
          <a:bodyPr spcFirstLastPara="1" wrap="square" lIns="91425" tIns="45700" rIns="91425" bIns="45700" anchor="t" anchorCtr="0">
            <a:noAutofit/>
          </a:bodyPr>
          <a:lstStyle/>
          <a:p>
            <a:pPr marL="457200" lvl="0" indent="-381000" algn="ctr" rtl="0">
              <a:lnSpc>
                <a:spcPct val="100000"/>
              </a:lnSpc>
              <a:spcBef>
                <a:spcPts val="400"/>
              </a:spcBef>
              <a:spcAft>
                <a:spcPts val="0"/>
              </a:spcAft>
              <a:buSzPts val="1529"/>
              <a:buNone/>
            </a:pPr>
            <a:r>
              <a:rPr lang="en-GB" sz="1300" b="1">
                <a:solidFill>
                  <a:srgbClr val="D1D1D4"/>
                </a:solidFill>
              </a:rPr>
              <a:t>Evento Temático Virtual: Exploración de Tecnologías Innovadoras, Políticas y Prácticas</a:t>
            </a:r>
            <a:endParaRPr/>
          </a:p>
          <a:p>
            <a:pPr marL="457200" lvl="0" indent="-381000" algn="ctr" rtl="0">
              <a:lnSpc>
                <a:spcPct val="100000"/>
              </a:lnSpc>
              <a:spcBef>
                <a:spcPts val="400"/>
              </a:spcBef>
              <a:spcAft>
                <a:spcPts val="0"/>
              </a:spcAft>
              <a:buSzPts val="1529"/>
              <a:buNone/>
            </a:pPr>
            <a:r>
              <a:rPr lang="en-GB" sz="1300" b="1">
                <a:solidFill>
                  <a:srgbClr val="EFEFF0"/>
                </a:solidFill>
              </a:rPr>
              <a:t>Evento Temático Virtual: Exploração de Tecnologias Inovadoras, Políticas e Práticas</a:t>
            </a:r>
            <a:endParaRPr/>
          </a:p>
          <a:p>
            <a:pPr marL="457200" lvl="0" indent="-381000" algn="ctr" rtl="0">
              <a:lnSpc>
                <a:spcPct val="100000"/>
              </a:lnSpc>
              <a:spcBef>
                <a:spcPts val="400"/>
              </a:spcBef>
              <a:spcAft>
                <a:spcPts val="0"/>
              </a:spcAft>
              <a:buSzPts val="1529"/>
              <a:buNone/>
            </a:pPr>
            <a:r>
              <a:rPr lang="en-GB" sz="1300" b="1">
                <a:solidFill>
                  <a:srgbClr val="9BD5D6"/>
                </a:solidFill>
              </a:rPr>
              <a:t>Virtual Thematic Event: Exploration of Innovative Technologies, Policies, and Practices</a:t>
            </a:r>
            <a:endParaRPr sz="1300" b="1">
              <a:solidFill>
                <a:srgbClr val="9BD5D6"/>
              </a:solidFill>
            </a:endParaRPr>
          </a:p>
        </p:txBody>
      </p:sp>
      <p:sp>
        <p:nvSpPr>
          <p:cNvPr id="1613" name="Google Shape;1613;p12"/>
          <p:cNvSpPr>
            <a:spLocks noGrp="1"/>
          </p:cNvSpPr>
          <p:nvPr>
            <p:ph type="pic" idx="2"/>
          </p:nvPr>
        </p:nvSpPr>
        <p:spPr>
          <a:xfrm>
            <a:off x="7812359" y="-1"/>
            <a:ext cx="1368153" cy="5715001"/>
          </a:xfrm>
          <a:prstGeom prst="rect">
            <a:avLst/>
          </a:prstGeom>
          <a:solidFill>
            <a:schemeClr val="dk2"/>
          </a:solidFill>
          <a:ln>
            <a:noFill/>
          </a:ln>
        </p:spPr>
        <p:txBody>
          <a:bodyPr/>
          <a:lstStyle/>
          <a:p>
            <a:endParaRPr lang="en-GB"/>
          </a:p>
        </p:txBody>
      </p:sp>
      <p:grpSp>
        <p:nvGrpSpPr>
          <p:cNvPr id="1614" name="Google Shape;1614;p12"/>
          <p:cNvGrpSpPr/>
          <p:nvPr/>
        </p:nvGrpSpPr>
        <p:grpSpPr>
          <a:xfrm>
            <a:off x="2335232" y="3347702"/>
            <a:ext cx="3135265" cy="699717"/>
            <a:chOff x="2120547" y="3347702"/>
            <a:chExt cx="3135265" cy="699717"/>
          </a:xfrm>
        </p:grpSpPr>
        <p:pic>
          <p:nvPicPr>
            <p:cNvPr id="1615" name="Google Shape;1615;p12" descr="Imagen que contiene nombre de la empresa&#10;&#10;Descripción generada automáticamente"/>
            <p:cNvPicPr preferRelativeResize="0"/>
            <p:nvPr/>
          </p:nvPicPr>
          <p:blipFill rotWithShape="1">
            <a:blip r:embed="rId3">
              <a:alphaModFix/>
            </a:blip>
            <a:srcRect t="52176" r="81370" b="9737"/>
            <a:stretch/>
          </p:blipFill>
          <p:spPr>
            <a:xfrm>
              <a:off x="2120547" y="3347703"/>
              <a:ext cx="1561214" cy="699716"/>
            </a:xfrm>
            <a:prstGeom prst="rect">
              <a:avLst/>
            </a:prstGeom>
            <a:noFill/>
            <a:ln>
              <a:noFill/>
            </a:ln>
          </p:spPr>
        </p:pic>
        <p:pic>
          <p:nvPicPr>
            <p:cNvPr id="1616" name="Google Shape;1616;p12" descr="Imagen que contiene nombre de la empresa&#10;&#10;Descripción generada automáticamente"/>
            <p:cNvPicPr preferRelativeResize="0"/>
            <p:nvPr/>
          </p:nvPicPr>
          <p:blipFill rotWithShape="1">
            <a:blip r:embed="rId3">
              <a:alphaModFix/>
            </a:blip>
            <a:srcRect l="60929" t="51571" r="22262" b="9199"/>
            <a:stretch/>
          </p:blipFill>
          <p:spPr>
            <a:xfrm>
              <a:off x="3888187" y="3347702"/>
              <a:ext cx="1367625" cy="699716"/>
            </a:xfrm>
            <a:prstGeom prst="rect">
              <a:avLst/>
            </a:prstGeom>
            <a:noFill/>
            <a:ln>
              <a:noFill/>
            </a:ln>
          </p:spPr>
        </p:pic>
      </p:grpSp>
      <p:sp>
        <p:nvSpPr>
          <p:cNvPr id="1617" name="Google Shape;1617;p12"/>
          <p:cNvSpPr txBox="1">
            <a:spLocks noGrp="1"/>
          </p:cNvSpPr>
          <p:nvPr>
            <p:ph type="title"/>
          </p:nvPr>
        </p:nvSpPr>
        <p:spPr>
          <a:xfrm>
            <a:off x="395536" y="431036"/>
            <a:ext cx="7128792" cy="2916666"/>
          </a:xfrm>
          <a:prstGeom prst="rect">
            <a:avLst/>
          </a:prstGeom>
          <a:noFill/>
          <a:ln>
            <a:noFill/>
          </a:ln>
        </p:spPr>
        <p:txBody>
          <a:bodyPr spcFirstLastPara="1" wrap="square" lIns="91425" tIns="45700" rIns="91425" bIns="45700" anchor="ctr" anchorCtr="0">
            <a:normAutofit/>
          </a:bodyPr>
          <a:lstStyle/>
          <a:p>
            <a:pPr marL="0" lvl="0" indent="0" algn="ctr" rtl="0">
              <a:lnSpc>
                <a:spcPct val="83333"/>
              </a:lnSpc>
              <a:spcBef>
                <a:spcPts val="0"/>
              </a:spcBef>
              <a:spcAft>
                <a:spcPts val="0"/>
              </a:spcAft>
              <a:buSzPts val="7200"/>
              <a:buNone/>
            </a:pPr>
            <a:r>
              <a:rPr lang="en-GB" sz="6600"/>
              <a:t>Conclusions</a:t>
            </a:r>
            <a:br>
              <a:rPr lang="en-GB" sz="6600"/>
            </a:br>
            <a:r>
              <a:rPr lang="en-GB" sz="2000"/>
              <a:t>  </a:t>
            </a:r>
            <a:br>
              <a:rPr lang="en-GB"/>
            </a:br>
            <a:r>
              <a:rPr lang="en-GB" sz="1800">
                <a:solidFill>
                  <a:srgbClr val="D1D1D4"/>
                </a:solidFill>
              </a:rPr>
              <a:t>Conclusiones y Cierre</a:t>
            </a:r>
            <a:br>
              <a:rPr lang="en-GB" sz="1800">
                <a:solidFill>
                  <a:srgbClr val="D1D1D4"/>
                </a:solidFill>
              </a:rPr>
            </a:br>
            <a:br>
              <a:rPr lang="en-GB" sz="1800">
                <a:solidFill>
                  <a:srgbClr val="D1D1D4"/>
                </a:solidFill>
              </a:rPr>
            </a:br>
            <a:r>
              <a:rPr lang="en-GB" sz="1800">
                <a:solidFill>
                  <a:srgbClr val="EFEFF0"/>
                </a:solidFill>
              </a:rPr>
              <a:t>Conclusões e encerramento</a:t>
            </a:r>
            <a:br>
              <a:rPr lang="en-GB" sz="1800">
                <a:solidFill>
                  <a:srgbClr val="D1D1D4"/>
                </a:solidFill>
              </a:rPr>
            </a:br>
            <a:br>
              <a:rPr lang="en-GB" sz="1800">
                <a:solidFill>
                  <a:srgbClr val="D1D1D4"/>
                </a:solidFill>
              </a:rPr>
            </a:br>
            <a:r>
              <a:rPr lang="en-GB" sz="1800">
                <a:solidFill>
                  <a:srgbClr val="9BD5D6"/>
                </a:solidFill>
              </a:rPr>
              <a:t>Conclusions and Closing</a:t>
            </a:r>
            <a:endParaRPr sz="1800">
              <a:solidFill>
                <a:srgbClr val="9BD5D6"/>
              </a:solidFill>
            </a:endParaRPr>
          </a:p>
        </p:txBody>
      </p:sp>
      <p:pic>
        <p:nvPicPr>
          <p:cNvPr id="1618" name="Google Shape;1618;p12" descr="Imagen que contiene Texto&#10;&#10;Descripción generada automáticamente"/>
          <p:cNvPicPr preferRelativeResize="0"/>
          <p:nvPr/>
        </p:nvPicPr>
        <p:blipFill rotWithShape="1">
          <a:blip r:embed="rId4">
            <a:alphaModFix/>
          </a:blip>
          <a:srcRect/>
          <a:stretch/>
        </p:blipFill>
        <p:spPr>
          <a:xfrm>
            <a:off x="8104561" y="161178"/>
            <a:ext cx="783747" cy="765994"/>
          </a:xfrm>
          <a:prstGeom prst="rect">
            <a:avLst/>
          </a:prstGeom>
          <a:noFill/>
          <a:ln>
            <a:noFill/>
          </a:ln>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1622"/>
        <p:cNvGrpSpPr/>
        <p:nvPr/>
      </p:nvGrpSpPr>
      <p:grpSpPr>
        <a:xfrm>
          <a:off x="0" y="0"/>
          <a:ext cx="0" cy="0"/>
          <a:chOff x="0" y="0"/>
          <a:chExt cx="0" cy="0"/>
        </a:xfrm>
      </p:grpSpPr>
      <p:sp>
        <p:nvSpPr>
          <p:cNvPr id="1623" name="Google Shape;1623;p53"/>
          <p:cNvSpPr txBox="1">
            <a:spLocks noGrp="1"/>
          </p:cNvSpPr>
          <p:nvPr>
            <p:ph type="title"/>
          </p:nvPr>
        </p:nvSpPr>
        <p:spPr>
          <a:xfrm>
            <a:off x="457200" y="-115609"/>
            <a:ext cx="8229600" cy="952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FFFFFF"/>
              </a:buClr>
              <a:buSzPts val="4400"/>
              <a:buFont typeface="Archivo"/>
              <a:buNone/>
            </a:pPr>
            <a:r>
              <a:rPr lang="en-GB"/>
              <a:t>Conclusions</a:t>
            </a:r>
            <a:endParaRPr/>
          </a:p>
        </p:txBody>
      </p:sp>
      <p:sp>
        <p:nvSpPr>
          <p:cNvPr id="1624" name="Google Shape;1624;p53"/>
          <p:cNvSpPr txBox="1">
            <a:spLocks noGrp="1"/>
          </p:cNvSpPr>
          <p:nvPr>
            <p:ph type="body" idx="1"/>
          </p:nvPr>
        </p:nvSpPr>
        <p:spPr>
          <a:xfrm>
            <a:off x="385639" y="1121613"/>
            <a:ext cx="8229600" cy="4433367"/>
          </a:xfrm>
          <a:prstGeom prst="rect">
            <a:avLst/>
          </a:prstGeom>
          <a:noFill/>
          <a:ln>
            <a:noFill/>
          </a:ln>
        </p:spPr>
        <p:txBody>
          <a:bodyPr spcFirstLastPara="1" wrap="square" lIns="91425" tIns="45700" rIns="91425" bIns="45700" anchor="t" anchorCtr="0">
            <a:normAutofit/>
          </a:bodyPr>
          <a:lstStyle/>
          <a:p>
            <a:pPr marL="88900" lvl="0" indent="0" algn="l" rtl="0">
              <a:lnSpc>
                <a:spcPct val="145454"/>
              </a:lnSpc>
              <a:spcBef>
                <a:spcPts val="440"/>
              </a:spcBef>
              <a:spcAft>
                <a:spcPts val="0"/>
              </a:spcAft>
              <a:buSzPts val="3143"/>
              <a:buNone/>
            </a:pPr>
            <a:r>
              <a:rPr lang="en-GB" sz="1900"/>
              <a:t>Bloque 1 (48 min): Síntesis y principales conclusiones paneles:</a:t>
            </a:r>
            <a:endParaRPr/>
          </a:p>
          <a:p>
            <a:pPr marL="457200" lvl="0" indent="-368300" algn="l" rtl="0">
              <a:lnSpc>
                <a:spcPct val="145454"/>
              </a:lnSpc>
              <a:spcBef>
                <a:spcPts val="440"/>
              </a:spcBef>
              <a:spcAft>
                <a:spcPts val="0"/>
              </a:spcAft>
              <a:buSzPts val="2316"/>
              <a:buChar char="−"/>
            </a:pPr>
            <a:r>
              <a:rPr lang="en-GB"/>
              <a:t>(9 minutos) Síntesis y principales conclusiones P1 (OEI)</a:t>
            </a:r>
            <a:endParaRPr/>
          </a:p>
          <a:p>
            <a:pPr marL="457200" lvl="0" indent="-368300" algn="l" rtl="0">
              <a:lnSpc>
                <a:spcPct val="145454"/>
              </a:lnSpc>
              <a:spcBef>
                <a:spcPts val="440"/>
              </a:spcBef>
              <a:spcAft>
                <a:spcPts val="0"/>
              </a:spcAft>
              <a:buSzPts val="2316"/>
              <a:buChar char="−"/>
            </a:pPr>
            <a:r>
              <a:rPr lang="en-GB"/>
              <a:t>(9 minutos) Síntesis y principales conclusiones P2 (CeNAT)</a:t>
            </a:r>
            <a:endParaRPr/>
          </a:p>
          <a:p>
            <a:pPr marL="457200" lvl="0" indent="-368300" algn="l" rtl="0">
              <a:lnSpc>
                <a:spcPct val="145454"/>
              </a:lnSpc>
              <a:spcBef>
                <a:spcPts val="440"/>
              </a:spcBef>
              <a:spcAft>
                <a:spcPts val="0"/>
              </a:spcAft>
              <a:buSzPts val="2316"/>
              <a:buChar char="−"/>
            </a:pPr>
            <a:r>
              <a:rPr lang="en-GB"/>
              <a:t>(9 minutos) Síntesis y principales conclusiones P3 (CSIC)</a:t>
            </a:r>
            <a:endParaRPr/>
          </a:p>
          <a:p>
            <a:pPr marL="457200" lvl="0" indent="-368300" algn="l" rtl="0">
              <a:lnSpc>
                <a:spcPct val="145454"/>
              </a:lnSpc>
              <a:spcBef>
                <a:spcPts val="440"/>
              </a:spcBef>
              <a:spcAft>
                <a:spcPts val="0"/>
              </a:spcAft>
              <a:buSzPts val="2316"/>
              <a:buChar char="−"/>
            </a:pPr>
            <a:r>
              <a:rPr lang="en-GB"/>
              <a:t>(9 minutos) Síntesis y principales conclusiones P4 (PUC)</a:t>
            </a:r>
            <a:endParaRPr/>
          </a:p>
          <a:p>
            <a:pPr marL="457200" lvl="0" indent="-368300" algn="l" rtl="0">
              <a:lnSpc>
                <a:spcPct val="145454"/>
              </a:lnSpc>
              <a:spcBef>
                <a:spcPts val="440"/>
              </a:spcBef>
              <a:spcAft>
                <a:spcPts val="0"/>
              </a:spcAft>
              <a:buSzPts val="2316"/>
              <a:buChar char="−"/>
            </a:pPr>
            <a:r>
              <a:rPr lang="en-GB"/>
              <a:t>(9 minutos) Síntesis y principales conclusiones P5 (UNNE)</a:t>
            </a:r>
            <a:endParaRPr/>
          </a:p>
          <a:p>
            <a:pPr marL="88900" lvl="0" indent="0" algn="l" rtl="0">
              <a:lnSpc>
                <a:spcPct val="145454"/>
              </a:lnSpc>
              <a:spcBef>
                <a:spcPts val="440"/>
              </a:spcBef>
              <a:spcAft>
                <a:spcPts val="0"/>
              </a:spcAft>
              <a:buSzPts val="3143"/>
              <a:buNone/>
            </a:pPr>
            <a:r>
              <a:rPr lang="en-GB" sz="1900"/>
              <a:t>Bloque 2 (22 min): Conclusiones generales del evento</a:t>
            </a:r>
            <a:endParaRPr/>
          </a:p>
          <a:p>
            <a:pPr marL="457200" lvl="0" indent="-368300" algn="l" rtl="0">
              <a:lnSpc>
                <a:spcPct val="145454"/>
              </a:lnSpc>
              <a:spcBef>
                <a:spcPts val="440"/>
              </a:spcBef>
              <a:spcAft>
                <a:spcPts val="0"/>
              </a:spcAft>
              <a:buSzPts val="2316"/>
              <a:buChar char="−"/>
            </a:pPr>
            <a:r>
              <a:rPr lang="en-GB"/>
              <a:t>(22 minutos) Debate EULAC ENERGYTRAN</a:t>
            </a:r>
            <a:endParaRPr/>
          </a:p>
          <a:p>
            <a:pPr marL="457200" lvl="0" indent="-368300" algn="l" rtl="0">
              <a:lnSpc>
                <a:spcPct val="145454"/>
              </a:lnSpc>
              <a:spcBef>
                <a:spcPts val="440"/>
              </a:spcBef>
              <a:spcAft>
                <a:spcPts val="0"/>
              </a:spcAft>
              <a:buSzPts val="2316"/>
              <a:buChar char="−"/>
            </a:pPr>
            <a:r>
              <a:rPr lang="en-GB"/>
              <a:t>(20 minutos) Ruegos y preguntas</a:t>
            </a:r>
            <a:endParaRPr/>
          </a:p>
          <a:p>
            <a:pPr marL="88900" lvl="0" indent="0" algn="l" rtl="0">
              <a:lnSpc>
                <a:spcPct val="145454"/>
              </a:lnSpc>
              <a:spcBef>
                <a:spcPts val="440"/>
              </a:spcBef>
              <a:spcAft>
                <a:spcPts val="0"/>
              </a:spcAft>
              <a:buSzPts val="3143"/>
              <a:buNone/>
            </a:pPr>
            <a:r>
              <a:rPr lang="en-GB" sz="1900"/>
              <a:t>Bloque 3 (5 min): Agradecimientos y cierre</a:t>
            </a:r>
            <a:endParaRPr/>
          </a:p>
          <a:p>
            <a:pPr marL="88900" lvl="0" indent="0" algn="l" rtl="0">
              <a:lnSpc>
                <a:spcPct val="145454"/>
              </a:lnSpc>
              <a:spcBef>
                <a:spcPts val="440"/>
              </a:spcBef>
              <a:spcAft>
                <a:spcPts val="0"/>
              </a:spcAft>
              <a:buSzPts val="2316"/>
              <a:buNone/>
            </a:pPr>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1628"/>
        <p:cNvGrpSpPr/>
        <p:nvPr/>
      </p:nvGrpSpPr>
      <p:grpSpPr>
        <a:xfrm>
          <a:off x="0" y="0"/>
          <a:ext cx="0" cy="0"/>
          <a:chOff x="0" y="0"/>
          <a:chExt cx="0" cy="0"/>
        </a:xfrm>
      </p:grpSpPr>
      <p:pic>
        <p:nvPicPr>
          <p:cNvPr id="1629" name="Google Shape;1629;p54"/>
          <p:cNvPicPr preferRelativeResize="0">
            <a:picLocks noGrp="1"/>
          </p:cNvPicPr>
          <p:nvPr>
            <p:ph type="pic" idx="2"/>
          </p:nvPr>
        </p:nvPicPr>
        <p:blipFill rotWithShape="1">
          <a:blip r:embed="rId3">
            <a:alphaModFix/>
          </a:blip>
          <a:srcRect t="8906" b="8903"/>
          <a:stretch/>
        </p:blipFill>
        <p:spPr>
          <a:xfrm>
            <a:off x="0" y="0"/>
            <a:ext cx="9144000" cy="4729708"/>
          </a:xfrm>
          <a:prstGeom prst="rect">
            <a:avLst/>
          </a:prstGeom>
          <a:noFill/>
          <a:ln>
            <a:noFill/>
          </a:ln>
        </p:spPr>
      </p:pic>
      <p:sp>
        <p:nvSpPr>
          <p:cNvPr id="1630" name="Google Shape;1630;p54"/>
          <p:cNvSpPr/>
          <p:nvPr/>
        </p:nvSpPr>
        <p:spPr>
          <a:xfrm>
            <a:off x="0" y="1777380"/>
            <a:ext cx="7092280" cy="1496172"/>
          </a:xfrm>
          <a:prstGeom prst="rect">
            <a:avLst/>
          </a:prstGeom>
          <a:solidFill>
            <a:srgbClr val="FFFFFF"/>
          </a:solidFill>
          <a:ln>
            <a:noFill/>
          </a:ln>
        </p:spPr>
        <p:txBody>
          <a:bodyPr spcFirstLastPara="1" wrap="square" lIns="91425" tIns="72000" rIns="180000" bIns="45700" anchor="ctr" anchorCtr="0">
            <a:noAutofit/>
          </a:bodyPr>
          <a:lstStyle/>
          <a:p>
            <a:pPr marL="0" marR="0" lvl="0" indent="0" algn="r" rtl="0">
              <a:lnSpc>
                <a:spcPct val="118181"/>
              </a:lnSpc>
              <a:spcBef>
                <a:spcPts val="0"/>
              </a:spcBef>
              <a:spcAft>
                <a:spcPts val="0"/>
              </a:spcAft>
              <a:buClr>
                <a:srgbClr val="000000"/>
              </a:buClr>
              <a:buSzPts val="3400"/>
              <a:buFont typeface="Arial"/>
              <a:buNone/>
            </a:pPr>
            <a:r>
              <a:rPr lang="en-GB" sz="3400" b="1" i="0" u="none" strike="noStrike" cap="none">
                <a:solidFill>
                  <a:schemeClr val="dk1"/>
                </a:solidFill>
                <a:latin typeface="Archivo"/>
                <a:ea typeface="Archivo"/>
                <a:cs typeface="Archivo"/>
                <a:sym typeface="Archivo"/>
              </a:rPr>
              <a:t>Bloque 1: Síntesis y principales conclusiones paneles</a:t>
            </a:r>
            <a:endParaRPr sz="3400" b="0" i="0" u="none" strike="noStrike" cap="none">
              <a:solidFill>
                <a:srgbClr val="000000"/>
              </a:solidFill>
              <a:latin typeface="Arial"/>
              <a:ea typeface="Arial"/>
              <a:cs typeface="Arial"/>
              <a:sym typeface="Arial"/>
            </a:endParaRPr>
          </a:p>
        </p:txBody>
      </p:sp>
      <p:pic>
        <p:nvPicPr>
          <p:cNvPr id="1631" name="Google Shape;1631;p54" descr="Imagen que contiene Texto&#10;&#10;Descripción generada automáticamente"/>
          <p:cNvPicPr preferRelativeResize="0"/>
          <p:nvPr/>
        </p:nvPicPr>
        <p:blipFill rotWithShape="1">
          <a:blip r:embed="rId4">
            <a:alphaModFix/>
          </a:blip>
          <a:srcRect/>
          <a:stretch/>
        </p:blipFill>
        <p:spPr>
          <a:xfrm>
            <a:off x="145893" y="4865186"/>
            <a:ext cx="783747" cy="765994"/>
          </a:xfrm>
          <a:prstGeom prst="rect">
            <a:avLst/>
          </a:prstGeom>
          <a:noFill/>
          <a:ln>
            <a:noFill/>
          </a:ln>
        </p:spPr>
      </p:pic>
      <p:sp>
        <p:nvSpPr>
          <p:cNvPr id="1632" name="Google Shape;1632;p54"/>
          <p:cNvSpPr txBox="1">
            <a:spLocks noGrp="1"/>
          </p:cNvSpPr>
          <p:nvPr>
            <p:ph type="subTitle" idx="1"/>
          </p:nvPr>
        </p:nvSpPr>
        <p:spPr>
          <a:xfrm>
            <a:off x="1311046" y="4781380"/>
            <a:ext cx="7386762" cy="933605"/>
          </a:xfrm>
          <a:prstGeom prst="rect">
            <a:avLst/>
          </a:prstGeom>
          <a:noFill/>
          <a:ln>
            <a:noFill/>
          </a:ln>
        </p:spPr>
        <p:txBody>
          <a:bodyPr spcFirstLastPara="1" wrap="square" lIns="91425" tIns="45700" rIns="91425" bIns="45700" anchor="t" anchorCtr="0">
            <a:noAutofit/>
          </a:bodyPr>
          <a:lstStyle/>
          <a:p>
            <a:pPr marL="457200" lvl="0" indent="-381000" algn="ctr" rtl="0">
              <a:lnSpc>
                <a:spcPct val="100000"/>
              </a:lnSpc>
              <a:spcBef>
                <a:spcPts val="400"/>
              </a:spcBef>
              <a:spcAft>
                <a:spcPts val="0"/>
              </a:spcAft>
              <a:buSzPts val="1529"/>
              <a:buNone/>
            </a:pPr>
            <a:r>
              <a:rPr lang="en-GB" sz="1300" b="1">
                <a:solidFill>
                  <a:srgbClr val="D1D1D4"/>
                </a:solidFill>
              </a:rPr>
              <a:t>Evento Temático Virtual: Exploración de Tecnologías Innovadoras, Políticas y Prácticas</a:t>
            </a:r>
            <a:endParaRPr/>
          </a:p>
          <a:p>
            <a:pPr marL="457200" lvl="0" indent="-381000" algn="ctr" rtl="0">
              <a:lnSpc>
                <a:spcPct val="100000"/>
              </a:lnSpc>
              <a:spcBef>
                <a:spcPts val="400"/>
              </a:spcBef>
              <a:spcAft>
                <a:spcPts val="0"/>
              </a:spcAft>
              <a:buSzPts val="1529"/>
              <a:buNone/>
            </a:pPr>
            <a:r>
              <a:rPr lang="en-GB" sz="1300" b="1">
                <a:solidFill>
                  <a:srgbClr val="EFEFF0"/>
                </a:solidFill>
              </a:rPr>
              <a:t>Evento Temático Virtual: Exploração de Tecnologias Inovadoras, Políticas e Práticas</a:t>
            </a:r>
            <a:endParaRPr/>
          </a:p>
          <a:p>
            <a:pPr marL="457200" lvl="0" indent="-381000" algn="ctr" rtl="0">
              <a:lnSpc>
                <a:spcPct val="100000"/>
              </a:lnSpc>
              <a:spcBef>
                <a:spcPts val="400"/>
              </a:spcBef>
              <a:spcAft>
                <a:spcPts val="0"/>
              </a:spcAft>
              <a:buSzPts val="1529"/>
              <a:buNone/>
            </a:pPr>
            <a:r>
              <a:rPr lang="en-GB" sz="1300" b="1">
                <a:solidFill>
                  <a:srgbClr val="9BD5D6"/>
                </a:solidFill>
              </a:rPr>
              <a:t>Virtual Thematic Event: Exploration of Innovative Technologies, Policies, and Practices</a:t>
            </a:r>
            <a:endParaRPr sz="1300" b="1">
              <a:solidFill>
                <a:srgbClr val="9BD5D6"/>
              </a:solidFill>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1636"/>
        <p:cNvGrpSpPr/>
        <p:nvPr/>
      </p:nvGrpSpPr>
      <p:grpSpPr>
        <a:xfrm>
          <a:off x="0" y="0"/>
          <a:ext cx="0" cy="0"/>
          <a:chOff x="0" y="0"/>
          <a:chExt cx="0" cy="0"/>
        </a:xfrm>
      </p:grpSpPr>
      <p:sp>
        <p:nvSpPr>
          <p:cNvPr id="1637" name="Google Shape;1637;p25"/>
          <p:cNvSpPr txBox="1">
            <a:spLocks noGrp="1"/>
          </p:cNvSpPr>
          <p:nvPr>
            <p:ph type="title"/>
          </p:nvPr>
        </p:nvSpPr>
        <p:spPr>
          <a:xfrm>
            <a:off x="457200" y="-1"/>
            <a:ext cx="8229600" cy="83689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000"/>
              <a:buNone/>
            </a:pPr>
            <a:r>
              <a:rPr lang="en-GB"/>
              <a:t>Bloque 1: Síntesis y principales conclusiones Panel 1</a:t>
            </a:r>
            <a:endParaRPr b="0">
              <a:latin typeface="Archivo Medium"/>
              <a:ea typeface="Archivo Medium"/>
              <a:cs typeface="Archivo Medium"/>
              <a:sym typeface="Archivo Medium"/>
            </a:endParaRPr>
          </a:p>
        </p:txBody>
      </p:sp>
      <p:sp>
        <p:nvSpPr>
          <p:cNvPr id="1638" name="Google Shape;1638;p25"/>
          <p:cNvSpPr txBox="1">
            <a:spLocks noGrp="1"/>
          </p:cNvSpPr>
          <p:nvPr>
            <p:ph type="body" idx="1"/>
          </p:nvPr>
        </p:nvSpPr>
        <p:spPr>
          <a:xfrm>
            <a:off x="2738714" y="2994660"/>
            <a:ext cx="6094390" cy="2239104"/>
          </a:xfrm>
          <a:prstGeom prst="rect">
            <a:avLst/>
          </a:prstGeom>
          <a:noFill/>
          <a:ln>
            <a:noFill/>
          </a:ln>
        </p:spPr>
        <p:txBody>
          <a:bodyPr spcFirstLastPara="1" wrap="square" lIns="91425" tIns="45700" rIns="91425" bIns="45700" anchor="t" anchorCtr="0">
            <a:normAutofit/>
          </a:bodyPr>
          <a:lstStyle/>
          <a:p>
            <a:pPr marL="0" lvl="0" indent="0" algn="l" rtl="0">
              <a:lnSpc>
                <a:spcPct val="136363"/>
              </a:lnSpc>
              <a:spcBef>
                <a:spcPts val="0"/>
              </a:spcBef>
              <a:spcAft>
                <a:spcPts val="0"/>
              </a:spcAft>
              <a:buSzPts val="2200"/>
              <a:buNone/>
            </a:pPr>
            <a:r>
              <a:rPr lang="en-GB" sz="1400"/>
              <a:t>Paula Sánchez, Organización de Estados Iberoamericanos - OEI (España). </a:t>
            </a:r>
            <a:endParaRPr/>
          </a:p>
        </p:txBody>
      </p:sp>
      <p:sp>
        <p:nvSpPr>
          <p:cNvPr id="1639" name="Google Shape;1639;p25"/>
          <p:cNvSpPr txBox="1">
            <a:spLocks noGrp="1"/>
          </p:cNvSpPr>
          <p:nvPr>
            <p:ph type="body" idx="2"/>
          </p:nvPr>
        </p:nvSpPr>
        <p:spPr>
          <a:xfrm>
            <a:off x="2738715" y="1401927"/>
            <a:ext cx="6478437" cy="1455573"/>
          </a:xfrm>
          <a:prstGeom prst="rect">
            <a:avLst/>
          </a:prstGeom>
          <a:solidFill>
            <a:schemeClr val="dk1"/>
          </a:solidFill>
          <a:ln>
            <a:noFill/>
          </a:ln>
        </p:spPr>
        <p:txBody>
          <a:bodyPr spcFirstLastPara="1" wrap="square" lIns="162000" tIns="90000" rIns="91425" bIns="72000" anchor="ctr" anchorCtr="0">
            <a:normAutofit fontScale="62500" lnSpcReduction="20000"/>
          </a:bodyPr>
          <a:lstStyle/>
          <a:p>
            <a:pPr marL="0" lvl="0" indent="0" algn="l" rtl="0">
              <a:lnSpc>
                <a:spcPct val="100000"/>
              </a:lnSpc>
              <a:spcBef>
                <a:spcPts val="0"/>
              </a:spcBef>
              <a:spcAft>
                <a:spcPts val="0"/>
              </a:spcAft>
              <a:buSzPct val="182857"/>
              <a:buNone/>
            </a:pPr>
            <a:r>
              <a:rPr lang="en-GB" sz="2100">
                <a:solidFill>
                  <a:srgbClr val="D1D1D4"/>
                </a:solidFill>
                <a:latin typeface="Archivo"/>
                <a:ea typeface="Archivo"/>
                <a:cs typeface="Archivo"/>
                <a:sym typeface="Archivo"/>
              </a:rPr>
              <a:t>Intercambio de conocimientos en la cooperación científica entre Europa y América Latina y el Caribe</a:t>
            </a:r>
            <a:br>
              <a:rPr lang="en-GB" sz="2000"/>
            </a:br>
            <a:br>
              <a:rPr lang="en-GB" sz="2000"/>
            </a:br>
            <a:r>
              <a:rPr lang="en-GB" sz="2100">
                <a:solidFill>
                  <a:srgbClr val="EFEFF0"/>
                </a:solidFill>
                <a:latin typeface="Archivo"/>
                <a:ea typeface="Archivo"/>
                <a:cs typeface="Archivo"/>
                <a:sym typeface="Archivo"/>
              </a:rPr>
              <a:t>Troca de Conhecimentos na cooperação científica entre Europa e América Latina e o Caribe</a:t>
            </a:r>
            <a:br>
              <a:rPr lang="en-GB" sz="2000"/>
            </a:br>
            <a:br>
              <a:rPr lang="en-GB" sz="2000"/>
            </a:br>
            <a:r>
              <a:rPr lang="en-GB" sz="2100">
                <a:solidFill>
                  <a:srgbClr val="9BD5D6"/>
                </a:solidFill>
                <a:latin typeface="Archivo"/>
                <a:ea typeface="Archivo"/>
                <a:cs typeface="Archivo"/>
                <a:sym typeface="Archivo"/>
              </a:rPr>
              <a:t>Knowledge Exchange in the scientific cooperation between Europe and Latin America and the Caribbean</a:t>
            </a:r>
            <a:endParaRPr sz="2100">
              <a:solidFill>
                <a:srgbClr val="9BD5D6"/>
              </a:solidFill>
              <a:latin typeface="Archivo"/>
              <a:ea typeface="Archivo"/>
              <a:cs typeface="Archivo"/>
              <a:sym typeface="Archivo"/>
            </a:endParaRPr>
          </a:p>
        </p:txBody>
      </p:sp>
      <p:pic>
        <p:nvPicPr>
          <p:cNvPr id="1640" name="Google Shape;1640;p25" descr="Imagen de muestra / Sustituir imagen (click botón derecho &gt; &quot;cambiar imagen&quot;)."/>
          <p:cNvPicPr preferRelativeResize="0"/>
          <p:nvPr/>
        </p:nvPicPr>
        <p:blipFill rotWithShape="1">
          <a:blip r:embed="rId3">
            <a:alphaModFix/>
          </a:blip>
          <a:srcRect/>
          <a:stretch/>
        </p:blipFill>
        <p:spPr>
          <a:xfrm>
            <a:off x="233172" y="1401926"/>
            <a:ext cx="2217420" cy="2956835"/>
          </a:xfrm>
          <a:prstGeom prst="rect">
            <a:avLst/>
          </a:prstGeom>
          <a:noFill/>
          <a:ln>
            <a:noFill/>
          </a:ln>
        </p:spPr>
      </p:pic>
      <p:sp>
        <p:nvSpPr>
          <p:cNvPr id="1641" name="Google Shape;1641;p25"/>
          <p:cNvSpPr txBox="1">
            <a:spLocks noGrp="1"/>
          </p:cNvSpPr>
          <p:nvPr>
            <p:ph type="body" idx="3"/>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0"/>
              </a:spcBef>
              <a:spcAft>
                <a:spcPts val="0"/>
              </a:spcAft>
              <a:buClr>
                <a:schemeClr val="dk1"/>
              </a:buClr>
              <a:buSzPts val="1200"/>
              <a:buNone/>
            </a:pPr>
            <a:endParaRPr/>
          </a:p>
        </p:txBody>
      </p:sp>
      <p:pic>
        <p:nvPicPr>
          <p:cNvPr id="1642" name="Google Shape;1642;p25" descr="Imagen que contiene Texto&#10;&#10;Descripción generada automáticamente"/>
          <p:cNvPicPr preferRelativeResize="0"/>
          <p:nvPr/>
        </p:nvPicPr>
        <p:blipFill rotWithShape="1">
          <a:blip r:embed="rId4">
            <a:alphaModFix/>
          </a:blip>
          <a:srcRect/>
          <a:stretch/>
        </p:blipFill>
        <p:spPr>
          <a:xfrm>
            <a:off x="457200" y="1532778"/>
            <a:ext cx="783747" cy="765994"/>
          </a:xfrm>
          <a:prstGeom prst="rect">
            <a:avLst/>
          </a:prstGeom>
          <a:noFill/>
          <a:ln>
            <a:noFill/>
          </a:ln>
        </p:spPr>
      </p:pic>
      <p:pic>
        <p:nvPicPr>
          <p:cNvPr id="1643" name="Google Shape;1643;p25" descr="Imagen que contiene nombre de la empresa&#10;&#10;Descripción generada automáticamente"/>
          <p:cNvPicPr preferRelativeResize="0"/>
          <p:nvPr/>
        </p:nvPicPr>
        <p:blipFill rotWithShape="1">
          <a:blip r:embed="rId5">
            <a:alphaModFix/>
          </a:blip>
          <a:srcRect l="86267" t="13395" r="3539" b="62968"/>
          <a:stretch/>
        </p:blipFill>
        <p:spPr>
          <a:xfrm>
            <a:off x="4715248" y="3945634"/>
            <a:ext cx="1262685" cy="641934"/>
          </a:xfrm>
          <a:prstGeom prst="rect">
            <a:avLst/>
          </a:prstGeom>
          <a:noFill/>
          <a:ln>
            <a:noFill/>
          </a:ln>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1647"/>
        <p:cNvGrpSpPr/>
        <p:nvPr/>
      </p:nvGrpSpPr>
      <p:grpSpPr>
        <a:xfrm>
          <a:off x="0" y="0"/>
          <a:ext cx="0" cy="0"/>
          <a:chOff x="0" y="0"/>
          <a:chExt cx="0" cy="0"/>
        </a:xfrm>
      </p:grpSpPr>
      <p:sp>
        <p:nvSpPr>
          <p:cNvPr id="1648" name="Google Shape;1648;p26"/>
          <p:cNvSpPr txBox="1">
            <a:spLocks noGrp="1"/>
          </p:cNvSpPr>
          <p:nvPr>
            <p:ph type="title"/>
          </p:nvPr>
        </p:nvSpPr>
        <p:spPr>
          <a:xfrm>
            <a:off x="457200" y="-1"/>
            <a:ext cx="8229600" cy="83689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000"/>
              <a:buNone/>
            </a:pPr>
            <a:r>
              <a:rPr lang="en-GB"/>
              <a:t>Bloque 1: Síntesis y principales conclusiones Panel 2</a:t>
            </a:r>
            <a:endParaRPr b="0">
              <a:latin typeface="Archivo Medium"/>
              <a:ea typeface="Archivo Medium"/>
              <a:cs typeface="Archivo Medium"/>
              <a:sym typeface="Archivo Medium"/>
            </a:endParaRPr>
          </a:p>
        </p:txBody>
      </p:sp>
      <p:sp>
        <p:nvSpPr>
          <p:cNvPr id="1649" name="Google Shape;1649;p26"/>
          <p:cNvSpPr txBox="1">
            <a:spLocks noGrp="1"/>
          </p:cNvSpPr>
          <p:nvPr>
            <p:ph type="body" idx="1"/>
          </p:nvPr>
        </p:nvSpPr>
        <p:spPr>
          <a:xfrm>
            <a:off x="2738714" y="2994660"/>
            <a:ext cx="6268126" cy="2239104"/>
          </a:xfrm>
          <a:prstGeom prst="rect">
            <a:avLst/>
          </a:prstGeom>
          <a:noFill/>
          <a:ln>
            <a:noFill/>
          </a:ln>
        </p:spPr>
        <p:txBody>
          <a:bodyPr spcFirstLastPara="1" wrap="square" lIns="91425" tIns="45700" rIns="91425" bIns="45700" anchor="t" anchorCtr="0">
            <a:normAutofit/>
          </a:bodyPr>
          <a:lstStyle/>
          <a:p>
            <a:pPr marL="0" lvl="0" indent="0" algn="l" rtl="0">
              <a:lnSpc>
                <a:spcPct val="136363"/>
              </a:lnSpc>
              <a:spcBef>
                <a:spcPts val="0"/>
              </a:spcBef>
              <a:spcAft>
                <a:spcPts val="0"/>
              </a:spcAft>
              <a:buSzPts val="2200"/>
              <a:buNone/>
            </a:pPr>
            <a:r>
              <a:rPr lang="en-GB" sz="1400"/>
              <a:t>Allan Campos G, Centro Nacional de Alta Tecnología – CeNAT (Costa Rica). </a:t>
            </a:r>
            <a:endParaRPr/>
          </a:p>
        </p:txBody>
      </p:sp>
      <p:sp>
        <p:nvSpPr>
          <p:cNvPr id="1650" name="Google Shape;1650;p26"/>
          <p:cNvSpPr txBox="1">
            <a:spLocks noGrp="1"/>
          </p:cNvSpPr>
          <p:nvPr>
            <p:ph type="body" idx="2"/>
          </p:nvPr>
        </p:nvSpPr>
        <p:spPr>
          <a:xfrm>
            <a:off x="2738715" y="1401927"/>
            <a:ext cx="6478437" cy="1455573"/>
          </a:xfrm>
          <a:prstGeom prst="rect">
            <a:avLst/>
          </a:prstGeom>
          <a:solidFill>
            <a:schemeClr val="dk1"/>
          </a:solidFill>
          <a:ln>
            <a:noFill/>
          </a:ln>
        </p:spPr>
        <p:txBody>
          <a:bodyPr spcFirstLastPara="1" wrap="square" lIns="162000" tIns="90000" rIns="91425" bIns="72000" anchor="ctr" anchorCtr="0">
            <a:normAutofit fontScale="92500" lnSpcReduction="20000"/>
          </a:bodyPr>
          <a:lstStyle/>
          <a:p>
            <a:pPr marL="0" lvl="0" indent="0" algn="l" rtl="0">
              <a:lnSpc>
                <a:spcPct val="100000"/>
              </a:lnSpc>
              <a:spcBef>
                <a:spcPts val="0"/>
              </a:spcBef>
              <a:spcAft>
                <a:spcPts val="0"/>
              </a:spcAft>
              <a:buSzPct val="123552"/>
              <a:buNone/>
            </a:pPr>
            <a:r>
              <a:rPr lang="en-GB" sz="2100">
                <a:solidFill>
                  <a:srgbClr val="D1D1D4"/>
                </a:solidFill>
                <a:latin typeface="Archivo"/>
                <a:ea typeface="Archivo"/>
                <a:cs typeface="Archivo"/>
                <a:sym typeface="Archivo"/>
              </a:rPr>
              <a:t>Desafíos y Oportunidades en el sector energético</a:t>
            </a:r>
            <a:br>
              <a:rPr lang="en-GB" sz="2000"/>
            </a:br>
            <a:br>
              <a:rPr lang="en-GB" sz="2000"/>
            </a:br>
            <a:r>
              <a:rPr lang="en-GB" sz="2100">
                <a:solidFill>
                  <a:srgbClr val="EFEFF0"/>
                </a:solidFill>
                <a:latin typeface="Archivo"/>
                <a:ea typeface="Archivo"/>
                <a:cs typeface="Archivo"/>
                <a:sym typeface="Archivo"/>
              </a:rPr>
              <a:t>Desafios e Oportunidades no Setor Energético</a:t>
            </a:r>
            <a:br>
              <a:rPr lang="en-GB" sz="2000"/>
            </a:br>
            <a:br>
              <a:rPr lang="en-GB" sz="2000"/>
            </a:br>
            <a:r>
              <a:rPr lang="en-GB" sz="2100">
                <a:solidFill>
                  <a:srgbClr val="9BD5D6"/>
                </a:solidFill>
                <a:latin typeface="Archivo"/>
                <a:ea typeface="Archivo"/>
                <a:cs typeface="Archivo"/>
                <a:sym typeface="Archivo"/>
              </a:rPr>
              <a:t>Challenges and Opportunities in the Energy Sector</a:t>
            </a:r>
            <a:endParaRPr sz="2100">
              <a:solidFill>
                <a:srgbClr val="9BD5D6"/>
              </a:solidFill>
              <a:latin typeface="Archivo"/>
              <a:ea typeface="Archivo"/>
              <a:cs typeface="Archivo"/>
              <a:sym typeface="Archivo"/>
            </a:endParaRPr>
          </a:p>
        </p:txBody>
      </p:sp>
      <p:pic>
        <p:nvPicPr>
          <p:cNvPr id="1651" name="Google Shape;1651;p26" descr="Imagen de muestra / Sustituir imagen (click botón derecho &gt; &quot;cambiar imagen&quot;)."/>
          <p:cNvPicPr preferRelativeResize="0"/>
          <p:nvPr/>
        </p:nvPicPr>
        <p:blipFill rotWithShape="1">
          <a:blip r:embed="rId3">
            <a:alphaModFix/>
          </a:blip>
          <a:srcRect/>
          <a:stretch/>
        </p:blipFill>
        <p:spPr>
          <a:xfrm>
            <a:off x="233172" y="1401926"/>
            <a:ext cx="2217420" cy="2956835"/>
          </a:xfrm>
          <a:prstGeom prst="rect">
            <a:avLst/>
          </a:prstGeom>
          <a:noFill/>
          <a:ln>
            <a:noFill/>
          </a:ln>
        </p:spPr>
      </p:pic>
      <p:sp>
        <p:nvSpPr>
          <p:cNvPr id="1652" name="Google Shape;1652;p26"/>
          <p:cNvSpPr txBox="1">
            <a:spLocks noGrp="1"/>
          </p:cNvSpPr>
          <p:nvPr>
            <p:ph type="body" idx="3"/>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0"/>
              </a:spcBef>
              <a:spcAft>
                <a:spcPts val="0"/>
              </a:spcAft>
              <a:buClr>
                <a:schemeClr val="dk1"/>
              </a:buClr>
              <a:buSzPts val="1200"/>
              <a:buNone/>
            </a:pPr>
            <a:endParaRPr/>
          </a:p>
        </p:txBody>
      </p:sp>
      <p:pic>
        <p:nvPicPr>
          <p:cNvPr id="1653" name="Google Shape;1653;p26" descr="Imagen que contiene Texto&#10;&#10;Descripción generada automáticamente"/>
          <p:cNvPicPr preferRelativeResize="0"/>
          <p:nvPr/>
        </p:nvPicPr>
        <p:blipFill rotWithShape="1">
          <a:blip r:embed="rId4">
            <a:alphaModFix/>
          </a:blip>
          <a:srcRect/>
          <a:stretch/>
        </p:blipFill>
        <p:spPr>
          <a:xfrm>
            <a:off x="457200" y="1532778"/>
            <a:ext cx="783747" cy="765994"/>
          </a:xfrm>
          <a:prstGeom prst="rect">
            <a:avLst/>
          </a:prstGeom>
          <a:noFill/>
          <a:ln>
            <a:noFill/>
          </a:ln>
        </p:spPr>
      </p:pic>
      <p:pic>
        <p:nvPicPr>
          <p:cNvPr id="1654" name="Google Shape;1654;p26" descr="Imagen que contiene nombre de la empresa&#10;&#10;Descripción generada automáticamente"/>
          <p:cNvPicPr preferRelativeResize="0"/>
          <p:nvPr/>
        </p:nvPicPr>
        <p:blipFill rotWithShape="1">
          <a:blip r:embed="rId5">
            <a:alphaModFix/>
          </a:blip>
          <a:srcRect l="80588" t="47659" r="2596" b="7664"/>
          <a:stretch/>
        </p:blipFill>
        <p:spPr>
          <a:xfrm>
            <a:off x="4880637" y="3759453"/>
            <a:ext cx="1368153" cy="796903"/>
          </a:xfrm>
          <a:prstGeom prst="rect">
            <a:avLst/>
          </a:prstGeom>
          <a:noFill/>
          <a:ln>
            <a:noFill/>
          </a:ln>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1658"/>
        <p:cNvGrpSpPr/>
        <p:nvPr/>
      </p:nvGrpSpPr>
      <p:grpSpPr>
        <a:xfrm>
          <a:off x="0" y="0"/>
          <a:ext cx="0" cy="0"/>
          <a:chOff x="0" y="0"/>
          <a:chExt cx="0" cy="0"/>
        </a:xfrm>
      </p:grpSpPr>
      <p:sp>
        <p:nvSpPr>
          <p:cNvPr id="1659" name="Google Shape;1659;p15"/>
          <p:cNvSpPr txBox="1">
            <a:spLocks noGrp="1"/>
          </p:cNvSpPr>
          <p:nvPr>
            <p:ph type="title"/>
          </p:nvPr>
        </p:nvSpPr>
        <p:spPr>
          <a:xfrm>
            <a:off x="457200" y="-1"/>
            <a:ext cx="8229600" cy="83689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000"/>
              <a:buNone/>
            </a:pPr>
            <a:r>
              <a:rPr lang="en-GB"/>
              <a:t>Bloque 1: Síntesis y principales conclusiones Panel 3</a:t>
            </a:r>
            <a:endParaRPr b="0">
              <a:latin typeface="Archivo Medium"/>
              <a:ea typeface="Archivo Medium"/>
              <a:cs typeface="Archivo Medium"/>
              <a:sym typeface="Archivo Medium"/>
            </a:endParaRPr>
          </a:p>
        </p:txBody>
      </p:sp>
      <p:sp>
        <p:nvSpPr>
          <p:cNvPr id="1660" name="Google Shape;1660;p15"/>
          <p:cNvSpPr txBox="1">
            <a:spLocks noGrp="1"/>
          </p:cNvSpPr>
          <p:nvPr>
            <p:ph type="body" idx="1"/>
          </p:nvPr>
        </p:nvSpPr>
        <p:spPr>
          <a:xfrm>
            <a:off x="2738714" y="2994660"/>
            <a:ext cx="6268126" cy="2239104"/>
          </a:xfrm>
          <a:prstGeom prst="rect">
            <a:avLst/>
          </a:prstGeom>
          <a:noFill/>
          <a:ln>
            <a:noFill/>
          </a:ln>
        </p:spPr>
        <p:txBody>
          <a:bodyPr spcFirstLastPara="1" wrap="square" lIns="91425" tIns="45700" rIns="91425" bIns="45700" anchor="t" anchorCtr="0">
            <a:normAutofit/>
          </a:bodyPr>
          <a:lstStyle/>
          <a:p>
            <a:pPr marL="0" lvl="0" indent="0" algn="l" rtl="0">
              <a:lnSpc>
                <a:spcPct val="136363"/>
              </a:lnSpc>
              <a:spcBef>
                <a:spcPts val="0"/>
              </a:spcBef>
              <a:spcAft>
                <a:spcPts val="0"/>
              </a:spcAft>
              <a:buSzPts val="2200"/>
              <a:buNone/>
            </a:pPr>
            <a:r>
              <a:rPr lang="en-GB" sz="1400"/>
              <a:t>Emilio Santiago Muíño, Centro Superior de Investigaciones Científicas – CSIC (España). </a:t>
            </a:r>
            <a:endParaRPr/>
          </a:p>
        </p:txBody>
      </p:sp>
      <p:sp>
        <p:nvSpPr>
          <p:cNvPr id="1661" name="Google Shape;1661;p15"/>
          <p:cNvSpPr txBox="1">
            <a:spLocks noGrp="1"/>
          </p:cNvSpPr>
          <p:nvPr>
            <p:ph type="body" idx="2"/>
          </p:nvPr>
        </p:nvSpPr>
        <p:spPr>
          <a:xfrm>
            <a:off x="2738715" y="1401927"/>
            <a:ext cx="6478437" cy="1455573"/>
          </a:xfrm>
          <a:prstGeom prst="rect">
            <a:avLst/>
          </a:prstGeom>
          <a:solidFill>
            <a:schemeClr val="dk1"/>
          </a:solidFill>
          <a:ln>
            <a:noFill/>
          </a:ln>
        </p:spPr>
        <p:txBody>
          <a:bodyPr spcFirstLastPara="1" wrap="square" lIns="162000" tIns="90000" rIns="91425" bIns="72000" anchor="ctr" anchorCtr="0">
            <a:normAutofit fontScale="85000" lnSpcReduction="10000"/>
          </a:bodyPr>
          <a:lstStyle/>
          <a:p>
            <a:pPr marL="0" lvl="0" indent="0" algn="l" rtl="0">
              <a:lnSpc>
                <a:spcPct val="100000"/>
              </a:lnSpc>
              <a:spcBef>
                <a:spcPts val="0"/>
              </a:spcBef>
              <a:spcAft>
                <a:spcPts val="0"/>
              </a:spcAft>
              <a:buSzPct val="134453"/>
              <a:buNone/>
            </a:pPr>
            <a:r>
              <a:rPr lang="en-GB" sz="2100">
                <a:solidFill>
                  <a:srgbClr val="D1D1D4"/>
                </a:solidFill>
                <a:latin typeface="Archivo"/>
                <a:ea typeface="Archivo"/>
                <a:cs typeface="Archivo"/>
                <a:sym typeface="Archivo"/>
              </a:rPr>
              <a:t>Impacto Ambiental y Social de la Transición Energética</a:t>
            </a:r>
            <a:br>
              <a:rPr lang="en-GB" sz="2000"/>
            </a:br>
            <a:br>
              <a:rPr lang="en-GB" sz="2000"/>
            </a:br>
            <a:r>
              <a:rPr lang="en-GB" sz="2100">
                <a:solidFill>
                  <a:srgbClr val="EFEFF0"/>
                </a:solidFill>
                <a:latin typeface="Archivo"/>
                <a:ea typeface="Archivo"/>
                <a:cs typeface="Archivo"/>
                <a:sym typeface="Archivo"/>
              </a:rPr>
              <a:t>Impacto Ambiental e Social das Energias Renováveis</a:t>
            </a:r>
            <a:br>
              <a:rPr lang="en-GB" sz="2000"/>
            </a:br>
            <a:br>
              <a:rPr lang="en-GB" sz="2000"/>
            </a:br>
            <a:r>
              <a:rPr lang="en-GB" sz="2100">
                <a:solidFill>
                  <a:srgbClr val="9BD5D6"/>
                </a:solidFill>
                <a:latin typeface="Archivo"/>
                <a:ea typeface="Archivo"/>
                <a:cs typeface="Archivo"/>
                <a:sym typeface="Archivo"/>
              </a:rPr>
              <a:t>Environmental and Social Impact of Energy Transition</a:t>
            </a:r>
            <a:endParaRPr sz="2100">
              <a:solidFill>
                <a:srgbClr val="9BD5D6"/>
              </a:solidFill>
              <a:latin typeface="Archivo"/>
              <a:ea typeface="Archivo"/>
              <a:cs typeface="Archivo"/>
              <a:sym typeface="Archivo"/>
            </a:endParaRPr>
          </a:p>
        </p:txBody>
      </p:sp>
      <p:pic>
        <p:nvPicPr>
          <p:cNvPr id="1662" name="Google Shape;1662;p15" descr="Imagen de muestra / Sustituir imagen (click botón derecho &gt; &quot;cambiar imagen&quot;)."/>
          <p:cNvPicPr preferRelativeResize="0"/>
          <p:nvPr/>
        </p:nvPicPr>
        <p:blipFill rotWithShape="1">
          <a:blip r:embed="rId3">
            <a:alphaModFix/>
          </a:blip>
          <a:srcRect/>
          <a:stretch/>
        </p:blipFill>
        <p:spPr>
          <a:xfrm>
            <a:off x="233172" y="1401926"/>
            <a:ext cx="2217420" cy="2956835"/>
          </a:xfrm>
          <a:prstGeom prst="rect">
            <a:avLst/>
          </a:prstGeom>
          <a:noFill/>
          <a:ln>
            <a:noFill/>
          </a:ln>
        </p:spPr>
      </p:pic>
      <p:sp>
        <p:nvSpPr>
          <p:cNvPr id="1663" name="Google Shape;1663;p15"/>
          <p:cNvSpPr txBox="1">
            <a:spLocks noGrp="1"/>
          </p:cNvSpPr>
          <p:nvPr>
            <p:ph type="body" idx="3"/>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0"/>
              </a:spcBef>
              <a:spcAft>
                <a:spcPts val="0"/>
              </a:spcAft>
              <a:buClr>
                <a:schemeClr val="dk1"/>
              </a:buClr>
              <a:buSzPts val="1200"/>
              <a:buNone/>
            </a:pPr>
            <a:endParaRPr/>
          </a:p>
        </p:txBody>
      </p:sp>
      <p:pic>
        <p:nvPicPr>
          <p:cNvPr id="1664" name="Google Shape;1664;p15" descr="Imagen que contiene Texto&#10;&#10;Descripción generada automáticamente"/>
          <p:cNvPicPr preferRelativeResize="0"/>
          <p:nvPr/>
        </p:nvPicPr>
        <p:blipFill rotWithShape="1">
          <a:blip r:embed="rId4">
            <a:alphaModFix/>
          </a:blip>
          <a:srcRect/>
          <a:stretch/>
        </p:blipFill>
        <p:spPr>
          <a:xfrm>
            <a:off x="457200" y="1532778"/>
            <a:ext cx="783747" cy="765994"/>
          </a:xfrm>
          <a:prstGeom prst="rect">
            <a:avLst/>
          </a:prstGeom>
          <a:noFill/>
          <a:ln>
            <a:noFill/>
          </a:ln>
        </p:spPr>
      </p:pic>
      <p:pic>
        <p:nvPicPr>
          <p:cNvPr id="1665" name="Google Shape;1665;p15" descr="Imagen que contiene nombre de la empresa&#10;&#10;Descripción generada automáticamente"/>
          <p:cNvPicPr preferRelativeResize="0"/>
          <p:nvPr/>
        </p:nvPicPr>
        <p:blipFill rotWithShape="1">
          <a:blip r:embed="rId5">
            <a:alphaModFix/>
          </a:blip>
          <a:srcRect l="2615" t="11832" r="82595" b="58859"/>
          <a:stretch/>
        </p:blipFill>
        <p:spPr>
          <a:xfrm>
            <a:off x="4572000" y="3863569"/>
            <a:ext cx="1753684" cy="761848"/>
          </a:xfrm>
          <a:prstGeom prst="rect">
            <a:avLst/>
          </a:prstGeom>
          <a:noFill/>
          <a:ln>
            <a:noFill/>
          </a:ln>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1669"/>
        <p:cNvGrpSpPr/>
        <p:nvPr/>
      </p:nvGrpSpPr>
      <p:grpSpPr>
        <a:xfrm>
          <a:off x="0" y="0"/>
          <a:ext cx="0" cy="0"/>
          <a:chOff x="0" y="0"/>
          <a:chExt cx="0" cy="0"/>
        </a:xfrm>
      </p:grpSpPr>
      <p:sp>
        <p:nvSpPr>
          <p:cNvPr id="1670" name="Google Shape;1670;p22"/>
          <p:cNvSpPr txBox="1">
            <a:spLocks noGrp="1"/>
          </p:cNvSpPr>
          <p:nvPr>
            <p:ph type="title"/>
          </p:nvPr>
        </p:nvSpPr>
        <p:spPr>
          <a:xfrm>
            <a:off x="457200" y="-1"/>
            <a:ext cx="8229600" cy="83689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000"/>
              <a:buNone/>
            </a:pPr>
            <a:r>
              <a:rPr lang="en-GB"/>
              <a:t>Bloque 1: Síntesis y principales conclusiones Panel 4</a:t>
            </a:r>
            <a:endParaRPr b="0">
              <a:latin typeface="Archivo Medium"/>
              <a:ea typeface="Archivo Medium"/>
              <a:cs typeface="Archivo Medium"/>
              <a:sym typeface="Archivo Medium"/>
            </a:endParaRPr>
          </a:p>
        </p:txBody>
      </p:sp>
      <p:sp>
        <p:nvSpPr>
          <p:cNvPr id="1671" name="Google Shape;1671;p22"/>
          <p:cNvSpPr txBox="1">
            <a:spLocks noGrp="1"/>
          </p:cNvSpPr>
          <p:nvPr>
            <p:ph type="body" idx="1"/>
          </p:nvPr>
        </p:nvSpPr>
        <p:spPr>
          <a:xfrm>
            <a:off x="2738714" y="2994660"/>
            <a:ext cx="6268126" cy="2239104"/>
          </a:xfrm>
          <a:prstGeom prst="rect">
            <a:avLst/>
          </a:prstGeom>
          <a:noFill/>
          <a:ln>
            <a:noFill/>
          </a:ln>
        </p:spPr>
        <p:txBody>
          <a:bodyPr spcFirstLastPara="1" wrap="square" lIns="91425" tIns="45700" rIns="91425" bIns="45700" anchor="t" anchorCtr="0">
            <a:normAutofit/>
          </a:bodyPr>
          <a:lstStyle/>
          <a:p>
            <a:pPr marL="0" lvl="0" indent="0" algn="l" rtl="0">
              <a:lnSpc>
                <a:spcPct val="136363"/>
              </a:lnSpc>
              <a:spcBef>
                <a:spcPts val="0"/>
              </a:spcBef>
              <a:spcAft>
                <a:spcPts val="0"/>
              </a:spcAft>
              <a:buSzPts val="2200"/>
              <a:buNone/>
            </a:pPr>
            <a:r>
              <a:rPr lang="en-GB" sz="1400"/>
              <a:t>Arturo Ignacio Morande Thompson, Pontificia Universidad Católica de Chile – PUC (Chile). </a:t>
            </a:r>
            <a:endParaRPr/>
          </a:p>
        </p:txBody>
      </p:sp>
      <p:sp>
        <p:nvSpPr>
          <p:cNvPr id="1672" name="Google Shape;1672;p22"/>
          <p:cNvSpPr txBox="1">
            <a:spLocks noGrp="1"/>
          </p:cNvSpPr>
          <p:nvPr>
            <p:ph type="body" idx="2"/>
          </p:nvPr>
        </p:nvSpPr>
        <p:spPr>
          <a:xfrm>
            <a:off x="2738715" y="1401927"/>
            <a:ext cx="6478437" cy="1455573"/>
          </a:xfrm>
          <a:prstGeom prst="rect">
            <a:avLst/>
          </a:prstGeom>
          <a:solidFill>
            <a:schemeClr val="dk1"/>
          </a:solidFill>
          <a:ln>
            <a:noFill/>
          </a:ln>
        </p:spPr>
        <p:txBody>
          <a:bodyPr spcFirstLastPara="1" wrap="square" lIns="162000" tIns="90000" rIns="91425" bIns="72000" anchor="ctr" anchorCtr="0">
            <a:normAutofit fontScale="77500" lnSpcReduction="20000"/>
          </a:bodyPr>
          <a:lstStyle/>
          <a:p>
            <a:pPr marL="0" lvl="0" indent="0" algn="l" rtl="0">
              <a:lnSpc>
                <a:spcPct val="100000"/>
              </a:lnSpc>
              <a:spcBef>
                <a:spcPts val="0"/>
              </a:spcBef>
              <a:spcAft>
                <a:spcPts val="0"/>
              </a:spcAft>
              <a:buSzPct val="147465"/>
              <a:buNone/>
            </a:pPr>
            <a:r>
              <a:rPr lang="en-GB" sz="2100">
                <a:solidFill>
                  <a:srgbClr val="D1D1D4"/>
                </a:solidFill>
                <a:latin typeface="Archivo"/>
                <a:ea typeface="Archivo"/>
                <a:cs typeface="Archivo"/>
                <a:sym typeface="Archivo"/>
              </a:rPr>
              <a:t>Tecnologías Emergentes para la Sostenibilidad Energética</a:t>
            </a:r>
            <a:br>
              <a:rPr lang="en-GB" sz="2000"/>
            </a:br>
            <a:br>
              <a:rPr lang="en-GB" sz="2000"/>
            </a:br>
            <a:r>
              <a:rPr lang="en-GB" sz="2100">
                <a:solidFill>
                  <a:srgbClr val="EFEFF0"/>
                </a:solidFill>
                <a:latin typeface="Archivo"/>
                <a:ea typeface="Archivo"/>
                <a:cs typeface="Archivo"/>
                <a:sym typeface="Archivo"/>
              </a:rPr>
              <a:t>Tecnologias Emergentes para a Sustentabilidade Energética</a:t>
            </a:r>
            <a:br>
              <a:rPr lang="en-GB" sz="2000"/>
            </a:br>
            <a:br>
              <a:rPr lang="en-GB" sz="2000"/>
            </a:br>
            <a:r>
              <a:rPr lang="en-GB" sz="2100">
                <a:solidFill>
                  <a:srgbClr val="9BD5D6"/>
                </a:solidFill>
                <a:latin typeface="Archivo"/>
                <a:ea typeface="Archivo"/>
                <a:cs typeface="Archivo"/>
                <a:sym typeface="Archivo"/>
              </a:rPr>
              <a:t>Technologies for Energy Sustainability</a:t>
            </a:r>
            <a:endParaRPr sz="2100">
              <a:solidFill>
                <a:srgbClr val="9BD5D6"/>
              </a:solidFill>
              <a:latin typeface="Archivo"/>
              <a:ea typeface="Archivo"/>
              <a:cs typeface="Archivo"/>
              <a:sym typeface="Archivo"/>
            </a:endParaRPr>
          </a:p>
        </p:txBody>
      </p:sp>
      <p:pic>
        <p:nvPicPr>
          <p:cNvPr id="1673" name="Google Shape;1673;p22" descr="Imagen de muestra / Sustituir imagen (click botón derecho &gt; &quot;cambiar imagen&quot;)."/>
          <p:cNvPicPr preferRelativeResize="0"/>
          <p:nvPr/>
        </p:nvPicPr>
        <p:blipFill rotWithShape="1">
          <a:blip r:embed="rId3">
            <a:alphaModFix/>
          </a:blip>
          <a:srcRect/>
          <a:stretch/>
        </p:blipFill>
        <p:spPr>
          <a:xfrm>
            <a:off x="233172" y="1401926"/>
            <a:ext cx="2217420" cy="2956835"/>
          </a:xfrm>
          <a:prstGeom prst="rect">
            <a:avLst/>
          </a:prstGeom>
          <a:noFill/>
          <a:ln>
            <a:noFill/>
          </a:ln>
        </p:spPr>
      </p:pic>
      <p:sp>
        <p:nvSpPr>
          <p:cNvPr id="1674" name="Google Shape;1674;p22"/>
          <p:cNvSpPr txBox="1">
            <a:spLocks noGrp="1"/>
          </p:cNvSpPr>
          <p:nvPr>
            <p:ph type="body" idx="3"/>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0"/>
              </a:spcBef>
              <a:spcAft>
                <a:spcPts val="0"/>
              </a:spcAft>
              <a:buClr>
                <a:schemeClr val="dk1"/>
              </a:buClr>
              <a:buSzPts val="1200"/>
              <a:buNone/>
            </a:pPr>
            <a:endParaRPr/>
          </a:p>
        </p:txBody>
      </p:sp>
      <p:pic>
        <p:nvPicPr>
          <p:cNvPr id="1675" name="Google Shape;1675;p22" descr="Imagen que contiene nombre de la empresa&#10;&#10;Descripción generada automáticamente"/>
          <p:cNvPicPr preferRelativeResize="0"/>
          <p:nvPr/>
        </p:nvPicPr>
        <p:blipFill rotWithShape="1">
          <a:blip r:embed="rId4">
            <a:alphaModFix/>
          </a:blip>
          <a:srcRect l="19215" t="11334" r="69252" b="56736"/>
          <a:stretch/>
        </p:blipFill>
        <p:spPr>
          <a:xfrm>
            <a:off x="4572000" y="3750033"/>
            <a:ext cx="1538085" cy="933605"/>
          </a:xfrm>
          <a:prstGeom prst="rect">
            <a:avLst/>
          </a:prstGeom>
          <a:noFill/>
          <a:ln>
            <a:noFill/>
          </a:ln>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1679"/>
        <p:cNvGrpSpPr/>
        <p:nvPr/>
      </p:nvGrpSpPr>
      <p:grpSpPr>
        <a:xfrm>
          <a:off x="0" y="0"/>
          <a:ext cx="0" cy="0"/>
          <a:chOff x="0" y="0"/>
          <a:chExt cx="0" cy="0"/>
        </a:xfrm>
      </p:grpSpPr>
      <p:sp>
        <p:nvSpPr>
          <p:cNvPr id="1680" name="Google Shape;1680;p23"/>
          <p:cNvSpPr txBox="1">
            <a:spLocks noGrp="1"/>
          </p:cNvSpPr>
          <p:nvPr>
            <p:ph type="title"/>
          </p:nvPr>
        </p:nvSpPr>
        <p:spPr>
          <a:xfrm>
            <a:off x="457200" y="-1"/>
            <a:ext cx="8229600" cy="83689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000"/>
              <a:buNone/>
            </a:pPr>
            <a:r>
              <a:rPr lang="en-GB"/>
              <a:t>Bloque 1: Síntesis y principales conclusiones Panel 5</a:t>
            </a:r>
            <a:endParaRPr b="0">
              <a:latin typeface="Archivo Medium"/>
              <a:ea typeface="Archivo Medium"/>
              <a:cs typeface="Archivo Medium"/>
              <a:sym typeface="Archivo Medium"/>
            </a:endParaRPr>
          </a:p>
        </p:txBody>
      </p:sp>
      <p:sp>
        <p:nvSpPr>
          <p:cNvPr id="1681" name="Google Shape;1681;p23"/>
          <p:cNvSpPr txBox="1">
            <a:spLocks noGrp="1"/>
          </p:cNvSpPr>
          <p:nvPr>
            <p:ph type="body" idx="1"/>
          </p:nvPr>
        </p:nvSpPr>
        <p:spPr>
          <a:xfrm>
            <a:off x="2738714" y="2994660"/>
            <a:ext cx="6405286" cy="2239104"/>
          </a:xfrm>
          <a:prstGeom prst="rect">
            <a:avLst/>
          </a:prstGeom>
          <a:noFill/>
          <a:ln>
            <a:noFill/>
          </a:ln>
        </p:spPr>
        <p:txBody>
          <a:bodyPr spcFirstLastPara="1" wrap="square" lIns="91425" tIns="45700" rIns="91425" bIns="45700" anchor="t" anchorCtr="0">
            <a:normAutofit/>
          </a:bodyPr>
          <a:lstStyle/>
          <a:p>
            <a:pPr marL="0" lvl="0" indent="0" algn="l" rtl="0">
              <a:lnSpc>
                <a:spcPct val="136363"/>
              </a:lnSpc>
              <a:spcBef>
                <a:spcPts val="0"/>
              </a:spcBef>
              <a:spcAft>
                <a:spcPts val="0"/>
              </a:spcAft>
              <a:buSzPts val="2200"/>
              <a:buNone/>
            </a:pPr>
            <a:r>
              <a:rPr lang="en-GB" sz="1400"/>
              <a:t>Clotilde Noemi Sogari, Universidad Nacional del Nordeste - UNNE (Argentina). </a:t>
            </a:r>
            <a:endParaRPr/>
          </a:p>
        </p:txBody>
      </p:sp>
      <p:sp>
        <p:nvSpPr>
          <p:cNvPr id="1682" name="Google Shape;1682;p23"/>
          <p:cNvSpPr txBox="1">
            <a:spLocks noGrp="1"/>
          </p:cNvSpPr>
          <p:nvPr>
            <p:ph type="body" idx="2"/>
          </p:nvPr>
        </p:nvSpPr>
        <p:spPr>
          <a:xfrm>
            <a:off x="2738715" y="1401927"/>
            <a:ext cx="6478437" cy="1455573"/>
          </a:xfrm>
          <a:prstGeom prst="rect">
            <a:avLst/>
          </a:prstGeom>
          <a:solidFill>
            <a:schemeClr val="dk1"/>
          </a:solidFill>
          <a:ln>
            <a:noFill/>
          </a:ln>
        </p:spPr>
        <p:txBody>
          <a:bodyPr spcFirstLastPara="1" wrap="square" lIns="162000" tIns="90000" rIns="91425" bIns="72000" anchor="ctr" anchorCtr="0">
            <a:normAutofit fontScale="92500" lnSpcReduction="20000"/>
          </a:bodyPr>
          <a:lstStyle/>
          <a:p>
            <a:pPr marL="0" lvl="0" indent="0" algn="l" rtl="0">
              <a:lnSpc>
                <a:spcPct val="100000"/>
              </a:lnSpc>
              <a:spcBef>
                <a:spcPts val="0"/>
              </a:spcBef>
              <a:spcAft>
                <a:spcPts val="0"/>
              </a:spcAft>
              <a:buSzPct val="123552"/>
              <a:buNone/>
            </a:pPr>
            <a:r>
              <a:rPr lang="en-GB" sz="2100">
                <a:solidFill>
                  <a:srgbClr val="D1D1D4"/>
                </a:solidFill>
                <a:latin typeface="Archivo"/>
                <a:ea typeface="Archivo"/>
                <a:cs typeface="Archivo"/>
                <a:sym typeface="Archivo"/>
              </a:rPr>
              <a:t>Aplicaciones de la Energía Térmica Solar</a:t>
            </a:r>
            <a:br>
              <a:rPr lang="en-GB" sz="2000"/>
            </a:br>
            <a:br>
              <a:rPr lang="en-GB" sz="2000"/>
            </a:br>
            <a:r>
              <a:rPr lang="en-GB" sz="2100">
                <a:solidFill>
                  <a:srgbClr val="EFEFF0"/>
                </a:solidFill>
                <a:latin typeface="Archivo"/>
                <a:ea typeface="Archivo"/>
                <a:cs typeface="Archivo"/>
                <a:sym typeface="Archivo"/>
              </a:rPr>
              <a:t>Aplicações da Energia Solar Térmica</a:t>
            </a:r>
            <a:br>
              <a:rPr lang="en-GB" sz="2000"/>
            </a:br>
            <a:br>
              <a:rPr lang="en-GB" sz="2000"/>
            </a:br>
            <a:r>
              <a:rPr lang="en-GB" sz="2100">
                <a:solidFill>
                  <a:srgbClr val="9BD5D6"/>
                </a:solidFill>
                <a:latin typeface="Archivo"/>
                <a:ea typeface="Archivo"/>
                <a:cs typeface="Archivo"/>
                <a:sym typeface="Archivo"/>
              </a:rPr>
              <a:t>Applications of Solar Thermal Energy</a:t>
            </a:r>
            <a:endParaRPr sz="2100">
              <a:solidFill>
                <a:srgbClr val="9BD5D6"/>
              </a:solidFill>
              <a:latin typeface="Archivo"/>
              <a:ea typeface="Archivo"/>
              <a:cs typeface="Archivo"/>
              <a:sym typeface="Archivo"/>
            </a:endParaRPr>
          </a:p>
        </p:txBody>
      </p:sp>
      <p:pic>
        <p:nvPicPr>
          <p:cNvPr id="1683" name="Google Shape;1683;p23" descr="Imagen de muestra / Sustituir imagen (click botón derecho &gt; &quot;cambiar imagen&quot;)."/>
          <p:cNvPicPr preferRelativeResize="0"/>
          <p:nvPr/>
        </p:nvPicPr>
        <p:blipFill rotWithShape="1">
          <a:blip r:embed="rId3">
            <a:alphaModFix/>
          </a:blip>
          <a:srcRect/>
          <a:stretch/>
        </p:blipFill>
        <p:spPr>
          <a:xfrm>
            <a:off x="233172" y="1401926"/>
            <a:ext cx="2217420" cy="2956835"/>
          </a:xfrm>
          <a:prstGeom prst="rect">
            <a:avLst/>
          </a:prstGeom>
          <a:noFill/>
          <a:ln>
            <a:noFill/>
          </a:ln>
        </p:spPr>
      </p:pic>
      <p:sp>
        <p:nvSpPr>
          <p:cNvPr id="1684" name="Google Shape;1684;p23"/>
          <p:cNvSpPr txBox="1">
            <a:spLocks noGrp="1"/>
          </p:cNvSpPr>
          <p:nvPr>
            <p:ph type="body" idx="3"/>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0"/>
              </a:spcBef>
              <a:spcAft>
                <a:spcPts val="0"/>
              </a:spcAft>
              <a:buClr>
                <a:schemeClr val="dk1"/>
              </a:buClr>
              <a:buSzPts val="1200"/>
              <a:buNone/>
            </a:pPr>
            <a:endParaRPr/>
          </a:p>
        </p:txBody>
      </p:sp>
      <p:pic>
        <p:nvPicPr>
          <p:cNvPr id="1685" name="Google Shape;1685;p23" descr="Imagen que contiene Texto&#10;&#10;Descripción generada automáticamente"/>
          <p:cNvPicPr preferRelativeResize="0"/>
          <p:nvPr/>
        </p:nvPicPr>
        <p:blipFill rotWithShape="1">
          <a:blip r:embed="rId4">
            <a:alphaModFix/>
          </a:blip>
          <a:srcRect/>
          <a:stretch/>
        </p:blipFill>
        <p:spPr>
          <a:xfrm>
            <a:off x="457200" y="1532778"/>
            <a:ext cx="783747" cy="765994"/>
          </a:xfrm>
          <a:prstGeom prst="rect">
            <a:avLst/>
          </a:prstGeom>
          <a:noFill/>
          <a:ln>
            <a:noFill/>
          </a:ln>
        </p:spPr>
      </p:pic>
      <p:pic>
        <p:nvPicPr>
          <p:cNvPr id="1686" name="Google Shape;1686;p23" descr="Imagen que contiene nombre de la empresa&#10;&#10;Descripción generada automáticamente"/>
          <p:cNvPicPr preferRelativeResize="0"/>
          <p:nvPr/>
        </p:nvPicPr>
        <p:blipFill rotWithShape="1">
          <a:blip r:embed="rId5">
            <a:alphaModFix/>
          </a:blip>
          <a:srcRect l="69447" t="14008" r="16969" b="54956"/>
          <a:stretch/>
        </p:blipFill>
        <p:spPr>
          <a:xfrm>
            <a:off x="4646949" y="3879530"/>
            <a:ext cx="1518075" cy="760405"/>
          </a:xfrm>
          <a:prstGeom prst="rect">
            <a:avLst/>
          </a:prstGeom>
          <a:noFill/>
          <a:ln>
            <a:noFill/>
          </a:ln>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1690"/>
        <p:cNvGrpSpPr/>
        <p:nvPr/>
      </p:nvGrpSpPr>
      <p:grpSpPr>
        <a:xfrm>
          <a:off x="0" y="0"/>
          <a:ext cx="0" cy="0"/>
          <a:chOff x="0" y="0"/>
          <a:chExt cx="0" cy="0"/>
        </a:xfrm>
      </p:grpSpPr>
      <p:pic>
        <p:nvPicPr>
          <p:cNvPr id="1691" name="Google Shape;1691;p55"/>
          <p:cNvPicPr preferRelativeResize="0">
            <a:picLocks noGrp="1"/>
          </p:cNvPicPr>
          <p:nvPr>
            <p:ph type="pic" idx="2"/>
          </p:nvPr>
        </p:nvPicPr>
        <p:blipFill rotWithShape="1">
          <a:blip r:embed="rId3">
            <a:alphaModFix/>
          </a:blip>
          <a:srcRect t="8906" b="8903"/>
          <a:stretch/>
        </p:blipFill>
        <p:spPr>
          <a:xfrm>
            <a:off x="0" y="0"/>
            <a:ext cx="9144000" cy="4729708"/>
          </a:xfrm>
          <a:prstGeom prst="rect">
            <a:avLst/>
          </a:prstGeom>
          <a:noFill/>
          <a:ln>
            <a:noFill/>
          </a:ln>
        </p:spPr>
      </p:pic>
      <p:sp>
        <p:nvSpPr>
          <p:cNvPr id="1692" name="Google Shape;1692;p55"/>
          <p:cNvSpPr/>
          <p:nvPr/>
        </p:nvSpPr>
        <p:spPr>
          <a:xfrm>
            <a:off x="0" y="1777380"/>
            <a:ext cx="7092280" cy="1496172"/>
          </a:xfrm>
          <a:prstGeom prst="rect">
            <a:avLst/>
          </a:prstGeom>
          <a:solidFill>
            <a:srgbClr val="FFFFFF"/>
          </a:solidFill>
          <a:ln>
            <a:noFill/>
          </a:ln>
        </p:spPr>
        <p:txBody>
          <a:bodyPr spcFirstLastPara="1" wrap="square" lIns="91425" tIns="72000" rIns="180000" bIns="45700" anchor="ctr" anchorCtr="0">
            <a:noAutofit/>
          </a:bodyPr>
          <a:lstStyle/>
          <a:p>
            <a:pPr marL="0" marR="0" lvl="0" indent="0" algn="r" rtl="0">
              <a:lnSpc>
                <a:spcPct val="118181"/>
              </a:lnSpc>
              <a:spcBef>
                <a:spcPts val="0"/>
              </a:spcBef>
              <a:spcAft>
                <a:spcPts val="0"/>
              </a:spcAft>
              <a:buClr>
                <a:srgbClr val="000000"/>
              </a:buClr>
              <a:buSzPts val="3400"/>
              <a:buFont typeface="Arial"/>
              <a:buNone/>
            </a:pPr>
            <a:r>
              <a:rPr lang="en-GB" sz="3400" b="1" i="0" u="none" strike="noStrike" cap="none">
                <a:solidFill>
                  <a:schemeClr val="dk1"/>
                </a:solidFill>
                <a:latin typeface="Archivo"/>
                <a:ea typeface="Archivo"/>
                <a:cs typeface="Archivo"/>
                <a:sym typeface="Archivo"/>
              </a:rPr>
              <a:t>Bloque 2: Conclusiones generales del evento</a:t>
            </a:r>
            <a:endParaRPr sz="1400" b="0" i="0" u="none" strike="noStrike" cap="none">
              <a:solidFill>
                <a:srgbClr val="000000"/>
              </a:solidFill>
              <a:latin typeface="Arial"/>
              <a:ea typeface="Arial"/>
              <a:cs typeface="Arial"/>
              <a:sym typeface="Arial"/>
            </a:endParaRPr>
          </a:p>
        </p:txBody>
      </p:sp>
      <p:pic>
        <p:nvPicPr>
          <p:cNvPr id="1693" name="Google Shape;1693;p55" descr="Imagen que contiene Texto&#10;&#10;Descripción generada automáticamente"/>
          <p:cNvPicPr preferRelativeResize="0"/>
          <p:nvPr/>
        </p:nvPicPr>
        <p:blipFill rotWithShape="1">
          <a:blip r:embed="rId4">
            <a:alphaModFix/>
          </a:blip>
          <a:srcRect/>
          <a:stretch/>
        </p:blipFill>
        <p:spPr>
          <a:xfrm>
            <a:off x="114300" y="4847478"/>
            <a:ext cx="783747" cy="765994"/>
          </a:xfrm>
          <a:prstGeom prst="rect">
            <a:avLst/>
          </a:prstGeom>
          <a:noFill/>
          <a:ln>
            <a:noFill/>
          </a:ln>
        </p:spPr>
      </p:pic>
      <p:sp>
        <p:nvSpPr>
          <p:cNvPr id="1694" name="Google Shape;1694;p55"/>
          <p:cNvSpPr txBox="1">
            <a:spLocks noGrp="1"/>
          </p:cNvSpPr>
          <p:nvPr>
            <p:ph type="subTitle" idx="1"/>
          </p:nvPr>
        </p:nvSpPr>
        <p:spPr>
          <a:xfrm>
            <a:off x="1311046" y="4781380"/>
            <a:ext cx="7386762" cy="933605"/>
          </a:xfrm>
          <a:prstGeom prst="rect">
            <a:avLst/>
          </a:prstGeom>
          <a:noFill/>
          <a:ln>
            <a:noFill/>
          </a:ln>
        </p:spPr>
        <p:txBody>
          <a:bodyPr spcFirstLastPara="1" wrap="square" lIns="91425" tIns="45700" rIns="91425" bIns="45700" anchor="t" anchorCtr="0">
            <a:noAutofit/>
          </a:bodyPr>
          <a:lstStyle/>
          <a:p>
            <a:pPr marL="457200" lvl="0" indent="-381000" algn="ctr" rtl="0">
              <a:lnSpc>
                <a:spcPct val="100000"/>
              </a:lnSpc>
              <a:spcBef>
                <a:spcPts val="400"/>
              </a:spcBef>
              <a:spcAft>
                <a:spcPts val="0"/>
              </a:spcAft>
              <a:buSzPts val="1529"/>
              <a:buNone/>
            </a:pPr>
            <a:r>
              <a:rPr lang="en-GB" sz="1300" b="1">
                <a:solidFill>
                  <a:srgbClr val="D1D1D4"/>
                </a:solidFill>
              </a:rPr>
              <a:t>Evento Temático Virtual: Exploración de Tecnologías Innovadoras, Políticas y Prácticas</a:t>
            </a:r>
            <a:endParaRPr/>
          </a:p>
          <a:p>
            <a:pPr marL="457200" lvl="0" indent="-381000" algn="ctr" rtl="0">
              <a:lnSpc>
                <a:spcPct val="100000"/>
              </a:lnSpc>
              <a:spcBef>
                <a:spcPts val="400"/>
              </a:spcBef>
              <a:spcAft>
                <a:spcPts val="0"/>
              </a:spcAft>
              <a:buSzPts val="1529"/>
              <a:buNone/>
            </a:pPr>
            <a:r>
              <a:rPr lang="en-GB" sz="1300" b="1">
                <a:solidFill>
                  <a:srgbClr val="EFEFF0"/>
                </a:solidFill>
              </a:rPr>
              <a:t>Evento Temático Virtual: Exploração de Tecnologias Inovadoras, Políticas e Práticas</a:t>
            </a:r>
            <a:endParaRPr/>
          </a:p>
          <a:p>
            <a:pPr marL="457200" lvl="0" indent="-381000" algn="ctr" rtl="0">
              <a:lnSpc>
                <a:spcPct val="100000"/>
              </a:lnSpc>
              <a:spcBef>
                <a:spcPts val="400"/>
              </a:spcBef>
              <a:spcAft>
                <a:spcPts val="0"/>
              </a:spcAft>
              <a:buSzPts val="1529"/>
              <a:buNone/>
            </a:pPr>
            <a:r>
              <a:rPr lang="en-GB" sz="1300" b="1">
                <a:solidFill>
                  <a:srgbClr val="9BD5D6"/>
                </a:solidFill>
              </a:rPr>
              <a:t>Virtual Thematic Event: Exploration of Innovative Technologies, Policies, and Practices</a:t>
            </a:r>
            <a:endParaRPr sz="1300" b="1">
              <a:solidFill>
                <a:srgbClr val="9BD5D6"/>
              </a:solidFill>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1698"/>
        <p:cNvGrpSpPr/>
        <p:nvPr/>
      </p:nvGrpSpPr>
      <p:grpSpPr>
        <a:xfrm>
          <a:off x="0" y="0"/>
          <a:ext cx="0" cy="0"/>
          <a:chOff x="0" y="0"/>
          <a:chExt cx="0" cy="0"/>
        </a:xfrm>
      </p:grpSpPr>
      <p:sp>
        <p:nvSpPr>
          <p:cNvPr id="1699" name="Google Shape;1699;p56"/>
          <p:cNvSpPr txBox="1">
            <a:spLocks noGrp="1"/>
          </p:cNvSpPr>
          <p:nvPr>
            <p:ph type="title"/>
          </p:nvPr>
        </p:nvSpPr>
        <p:spPr>
          <a:xfrm>
            <a:off x="457200" y="-1"/>
            <a:ext cx="8229600" cy="83689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000"/>
              <a:buNone/>
            </a:pPr>
            <a:r>
              <a:rPr lang="en-GB"/>
              <a:t>Bloque 2: Conclusiones generales del evento</a:t>
            </a:r>
            <a:endParaRPr b="0">
              <a:latin typeface="Archivo Medium"/>
              <a:ea typeface="Archivo Medium"/>
              <a:cs typeface="Archivo Medium"/>
              <a:sym typeface="Archivo Medium"/>
            </a:endParaRPr>
          </a:p>
        </p:txBody>
      </p:sp>
      <p:sp>
        <p:nvSpPr>
          <p:cNvPr id="1700" name="Google Shape;1700;p56"/>
          <p:cNvSpPr txBox="1">
            <a:spLocks noGrp="1"/>
          </p:cNvSpPr>
          <p:nvPr>
            <p:ph type="body" idx="2"/>
          </p:nvPr>
        </p:nvSpPr>
        <p:spPr>
          <a:xfrm>
            <a:off x="2738715" y="1401928"/>
            <a:ext cx="6405285" cy="534510"/>
          </a:xfrm>
          <a:prstGeom prst="rect">
            <a:avLst/>
          </a:prstGeom>
          <a:solidFill>
            <a:schemeClr val="dk1"/>
          </a:solidFill>
          <a:ln>
            <a:noFill/>
          </a:ln>
        </p:spPr>
        <p:txBody>
          <a:bodyPr spcFirstLastPara="1" wrap="square" lIns="162000" tIns="90000" rIns="91425" bIns="72000" anchor="ctr" anchorCtr="0">
            <a:normAutofit/>
          </a:bodyPr>
          <a:lstStyle/>
          <a:p>
            <a:pPr marL="0" lvl="0" indent="0" algn="l" rtl="0">
              <a:lnSpc>
                <a:spcPct val="100000"/>
              </a:lnSpc>
              <a:spcBef>
                <a:spcPts val="0"/>
              </a:spcBef>
              <a:spcAft>
                <a:spcPts val="0"/>
              </a:spcAft>
              <a:buSzPts val="2400"/>
              <a:buNone/>
            </a:pPr>
            <a:r>
              <a:rPr lang="en-GB" sz="2100">
                <a:solidFill>
                  <a:srgbClr val="D1D1D4"/>
                </a:solidFill>
                <a:latin typeface="Archivo"/>
                <a:ea typeface="Archivo"/>
                <a:cs typeface="Archivo"/>
                <a:sym typeface="Archivo"/>
              </a:rPr>
              <a:t>Debate EULAC ENERGYTRAN</a:t>
            </a:r>
            <a:endParaRPr sz="2100">
              <a:solidFill>
                <a:srgbClr val="9BD5D6"/>
              </a:solidFill>
              <a:latin typeface="Archivo"/>
              <a:ea typeface="Archivo"/>
              <a:cs typeface="Archivo"/>
              <a:sym typeface="Archivo"/>
            </a:endParaRPr>
          </a:p>
        </p:txBody>
      </p:sp>
      <p:pic>
        <p:nvPicPr>
          <p:cNvPr id="1701" name="Google Shape;1701;p56" descr="Imagen de muestra / Sustituir imagen (click botón derecho &gt; &quot;cambiar imagen&quot;)."/>
          <p:cNvPicPr preferRelativeResize="0"/>
          <p:nvPr/>
        </p:nvPicPr>
        <p:blipFill rotWithShape="1">
          <a:blip r:embed="rId3">
            <a:alphaModFix/>
          </a:blip>
          <a:srcRect/>
          <a:stretch/>
        </p:blipFill>
        <p:spPr>
          <a:xfrm>
            <a:off x="233172" y="1401926"/>
            <a:ext cx="2217420" cy="2956835"/>
          </a:xfrm>
          <a:prstGeom prst="rect">
            <a:avLst/>
          </a:prstGeom>
          <a:noFill/>
          <a:ln>
            <a:noFill/>
          </a:ln>
        </p:spPr>
      </p:pic>
      <p:sp>
        <p:nvSpPr>
          <p:cNvPr id="1702" name="Google Shape;1702;p56"/>
          <p:cNvSpPr txBox="1">
            <a:spLocks noGrp="1"/>
          </p:cNvSpPr>
          <p:nvPr>
            <p:ph type="body" idx="3"/>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0"/>
              </a:spcBef>
              <a:spcAft>
                <a:spcPts val="0"/>
              </a:spcAft>
              <a:buClr>
                <a:schemeClr val="dk1"/>
              </a:buClr>
              <a:buSzPts val="1200"/>
              <a:buNone/>
            </a:pPr>
            <a:endParaRPr/>
          </a:p>
        </p:txBody>
      </p:sp>
      <p:pic>
        <p:nvPicPr>
          <p:cNvPr id="1703" name="Google Shape;1703;p56" descr="Imagen que contiene nombre de la empresa&#10;&#10;Descripción generada automáticamente"/>
          <p:cNvPicPr preferRelativeResize="0"/>
          <p:nvPr/>
        </p:nvPicPr>
        <p:blipFill rotWithShape="1">
          <a:blip r:embed="rId4">
            <a:alphaModFix/>
          </a:blip>
          <a:srcRect/>
          <a:stretch/>
        </p:blipFill>
        <p:spPr>
          <a:xfrm>
            <a:off x="2625210" y="2501476"/>
            <a:ext cx="6285618" cy="1378001"/>
          </a:xfrm>
          <a:prstGeom prst="rect">
            <a:avLst/>
          </a:prstGeom>
          <a:noFill/>
          <a:ln>
            <a:noFill/>
          </a:ln>
        </p:spPr>
      </p:pic>
      <p:pic>
        <p:nvPicPr>
          <p:cNvPr id="1704" name="Google Shape;1704;p56" descr="Imagen que contiene Texto&#10;&#10;Descripción generada automáticamente"/>
          <p:cNvPicPr preferRelativeResize="0"/>
          <p:nvPr/>
        </p:nvPicPr>
        <p:blipFill rotWithShape="1">
          <a:blip r:embed="rId5">
            <a:alphaModFix/>
          </a:blip>
          <a:srcRect/>
          <a:stretch/>
        </p:blipFill>
        <p:spPr>
          <a:xfrm>
            <a:off x="457200" y="1532778"/>
            <a:ext cx="783747" cy="765994"/>
          </a:xfrm>
          <a:prstGeom prst="rect">
            <a:avLst/>
          </a:prstGeom>
          <a:noFill/>
          <a:ln>
            <a:noFill/>
          </a:ln>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1708"/>
        <p:cNvGrpSpPr/>
        <p:nvPr/>
      </p:nvGrpSpPr>
      <p:grpSpPr>
        <a:xfrm>
          <a:off x="0" y="0"/>
          <a:ext cx="0" cy="0"/>
          <a:chOff x="0" y="0"/>
          <a:chExt cx="0" cy="0"/>
        </a:xfrm>
      </p:grpSpPr>
      <p:sp>
        <p:nvSpPr>
          <p:cNvPr id="1709" name="Google Shape;1709;p57"/>
          <p:cNvSpPr txBox="1">
            <a:spLocks noGrp="1"/>
          </p:cNvSpPr>
          <p:nvPr>
            <p:ph type="title"/>
          </p:nvPr>
        </p:nvSpPr>
        <p:spPr>
          <a:xfrm>
            <a:off x="457200" y="-1"/>
            <a:ext cx="8229600" cy="83689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000"/>
              <a:buNone/>
            </a:pPr>
            <a:r>
              <a:rPr lang="en-GB"/>
              <a:t>Bloque 2: Conclusiones generales del evento</a:t>
            </a:r>
            <a:endParaRPr b="0">
              <a:latin typeface="Archivo Medium"/>
              <a:ea typeface="Archivo Medium"/>
              <a:cs typeface="Archivo Medium"/>
              <a:sym typeface="Archivo Medium"/>
            </a:endParaRPr>
          </a:p>
        </p:txBody>
      </p:sp>
      <p:sp>
        <p:nvSpPr>
          <p:cNvPr id="1710" name="Google Shape;1710;p57"/>
          <p:cNvSpPr txBox="1">
            <a:spLocks noGrp="1"/>
          </p:cNvSpPr>
          <p:nvPr>
            <p:ph type="body" idx="2"/>
          </p:nvPr>
        </p:nvSpPr>
        <p:spPr>
          <a:xfrm>
            <a:off x="2738715" y="1401928"/>
            <a:ext cx="6405285" cy="534510"/>
          </a:xfrm>
          <a:prstGeom prst="rect">
            <a:avLst/>
          </a:prstGeom>
          <a:solidFill>
            <a:schemeClr val="dk1"/>
          </a:solidFill>
          <a:ln>
            <a:noFill/>
          </a:ln>
        </p:spPr>
        <p:txBody>
          <a:bodyPr spcFirstLastPara="1" wrap="square" lIns="162000" tIns="90000" rIns="91425" bIns="72000" anchor="ctr" anchorCtr="0">
            <a:normAutofit/>
          </a:bodyPr>
          <a:lstStyle/>
          <a:p>
            <a:pPr marL="0" lvl="0" indent="0" algn="l" rtl="0">
              <a:lnSpc>
                <a:spcPct val="100000"/>
              </a:lnSpc>
              <a:spcBef>
                <a:spcPts val="0"/>
              </a:spcBef>
              <a:spcAft>
                <a:spcPts val="0"/>
              </a:spcAft>
              <a:buSzPts val="2400"/>
              <a:buNone/>
            </a:pPr>
            <a:r>
              <a:rPr lang="en-GB" sz="2100">
                <a:solidFill>
                  <a:srgbClr val="D1D1D4"/>
                </a:solidFill>
                <a:latin typeface="Archivo"/>
                <a:ea typeface="Archivo"/>
                <a:cs typeface="Archivo"/>
                <a:sym typeface="Archivo"/>
              </a:rPr>
              <a:t>Ruegos y preguntas</a:t>
            </a:r>
            <a:endParaRPr sz="2100">
              <a:solidFill>
                <a:srgbClr val="9BD5D6"/>
              </a:solidFill>
              <a:latin typeface="Archivo"/>
              <a:ea typeface="Archivo"/>
              <a:cs typeface="Archivo"/>
              <a:sym typeface="Archivo"/>
            </a:endParaRPr>
          </a:p>
        </p:txBody>
      </p:sp>
      <p:pic>
        <p:nvPicPr>
          <p:cNvPr id="1711" name="Google Shape;1711;p57" descr="Imagen de muestra / Sustituir imagen (click botón derecho &gt; &quot;cambiar imagen&quot;)."/>
          <p:cNvPicPr preferRelativeResize="0"/>
          <p:nvPr/>
        </p:nvPicPr>
        <p:blipFill rotWithShape="1">
          <a:blip r:embed="rId3">
            <a:alphaModFix/>
          </a:blip>
          <a:srcRect/>
          <a:stretch/>
        </p:blipFill>
        <p:spPr>
          <a:xfrm>
            <a:off x="233172" y="1401926"/>
            <a:ext cx="2217420" cy="2956835"/>
          </a:xfrm>
          <a:prstGeom prst="rect">
            <a:avLst/>
          </a:prstGeom>
          <a:noFill/>
          <a:ln>
            <a:noFill/>
          </a:ln>
        </p:spPr>
      </p:pic>
      <p:sp>
        <p:nvSpPr>
          <p:cNvPr id="1712" name="Google Shape;1712;p57"/>
          <p:cNvSpPr txBox="1">
            <a:spLocks noGrp="1"/>
          </p:cNvSpPr>
          <p:nvPr>
            <p:ph type="body" idx="3"/>
          </p:nvPr>
        </p:nvSpPr>
        <p:spPr>
          <a:xfrm>
            <a:off x="1785012" y="5458308"/>
            <a:ext cx="3095625" cy="256691"/>
          </a:xfrm>
          <a:prstGeom prst="rect">
            <a:avLst/>
          </a:prstGeom>
          <a:noFill/>
          <a:ln>
            <a:noFill/>
          </a:ln>
        </p:spPr>
        <p:txBody>
          <a:bodyPr spcFirstLastPara="1" wrap="square" lIns="91425" tIns="90000" rIns="91425" bIns="90000" anchor="ctr" anchorCtr="0">
            <a:noAutofit/>
          </a:bodyPr>
          <a:lstStyle/>
          <a:p>
            <a:pPr marL="0" lvl="0" indent="0" algn="l" rtl="0">
              <a:lnSpc>
                <a:spcPct val="100000"/>
              </a:lnSpc>
              <a:spcBef>
                <a:spcPts val="0"/>
              </a:spcBef>
              <a:spcAft>
                <a:spcPts val="0"/>
              </a:spcAft>
              <a:buClr>
                <a:schemeClr val="dk1"/>
              </a:buClr>
              <a:buSzPts val="1200"/>
              <a:buNone/>
            </a:pPr>
            <a:endParaRPr/>
          </a:p>
        </p:txBody>
      </p:sp>
      <p:pic>
        <p:nvPicPr>
          <p:cNvPr id="1713" name="Google Shape;1713;p57"/>
          <p:cNvPicPr preferRelativeResize="0"/>
          <p:nvPr/>
        </p:nvPicPr>
        <p:blipFill rotWithShape="1">
          <a:blip r:embed="rId4">
            <a:alphaModFix/>
          </a:blip>
          <a:srcRect/>
          <a:stretch/>
        </p:blipFill>
        <p:spPr>
          <a:xfrm>
            <a:off x="3197320" y="2110740"/>
            <a:ext cx="5375180" cy="3056820"/>
          </a:xfrm>
          <a:prstGeom prst="rect">
            <a:avLst/>
          </a:prstGeom>
          <a:noFill/>
          <a:ln>
            <a:noFill/>
          </a:ln>
        </p:spPr>
      </p:pic>
      <p:pic>
        <p:nvPicPr>
          <p:cNvPr id="1714" name="Google Shape;1714;p57" descr="Imagen que contiene Texto&#10;&#10;Descripción generada automáticamente"/>
          <p:cNvPicPr preferRelativeResize="0"/>
          <p:nvPr/>
        </p:nvPicPr>
        <p:blipFill rotWithShape="1">
          <a:blip r:embed="rId5">
            <a:alphaModFix/>
          </a:blip>
          <a:srcRect/>
          <a:stretch/>
        </p:blipFill>
        <p:spPr>
          <a:xfrm>
            <a:off x="457200" y="1532778"/>
            <a:ext cx="783747" cy="765994"/>
          </a:xfrm>
          <a:prstGeom prst="rect">
            <a:avLst/>
          </a:prstGeom>
          <a:noFill/>
          <a:ln>
            <a:noFill/>
          </a:ln>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1718"/>
        <p:cNvGrpSpPr/>
        <p:nvPr/>
      </p:nvGrpSpPr>
      <p:grpSpPr>
        <a:xfrm>
          <a:off x="0" y="0"/>
          <a:ext cx="0" cy="0"/>
          <a:chOff x="0" y="0"/>
          <a:chExt cx="0" cy="0"/>
        </a:xfrm>
      </p:grpSpPr>
      <p:pic>
        <p:nvPicPr>
          <p:cNvPr id="1719" name="Google Shape;1719;p58"/>
          <p:cNvPicPr preferRelativeResize="0">
            <a:picLocks noGrp="1"/>
          </p:cNvPicPr>
          <p:nvPr>
            <p:ph type="pic" idx="2"/>
          </p:nvPr>
        </p:nvPicPr>
        <p:blipFill rotWithShape="1">
          <a:blip r:embed="rId3">
            <a:alphaModFix/>
          </a:blip>
          <a:srcRect t="8906" b="8903"/>
          <a:stretch/>
        </p:blipFill>
        <p:spPr>
          <a:xfrm>
            <a:off x="0" y="0"/>
            <a:ext cx="9144000" cy="4729708"/>
          </a:xfrm>
          <a:prstGeom prst="rect">
            <a:avLst/>
          </a:prstGeom>
          <a:noFill/>
          <a:ln>
            <a:noFill/>
          </a:ln>
        </p:spPr>
      </p:pic>
      <p:sp>
        <p:nvSpPr>
          <p:cNvPr id="1720" name="Google Shape;1720;p58"/>
          <p:cNvSpPr/>
          <p:nvPr/>
        </p:nvSpPr>
        <p:spPr>
          <a:xfrm>
            <a:off x="0" y="1777380"/>
            <a:ext cx="7092280" cy="1496172"/>
          </a:xfrm>
          <a:prstGeom prst="rect">
            <a:avLst/>
          </a:prstGeom>
          <a:solidFill>
            <a:srgbClr val="FFFFFF"/>
          </a:solidFill>
          <a:ln>
            <a:noFill/>
          </a:ln>
        </p:spPr>
        <p:txBody>
          <a:bodyPr spcFirstLastPara="1" wrap="square" lIns="91425" tIns="72000" rIns="180000" bIns="45700" anchor="ctr" anchorCtr="0">
            <a:noAutofit/>
          </a:bodyPr>
          <a:lstStyle/>
          <a:p>
            <a:pPr marL="0" marR="0" lvl="0" indent="0" algn="r" rtl="0">
              <a:lnSpc>
                <a:spcPct val="118181"/>
              </a:lnSpc>
              <a:spcBef>
                <a:spcPts val="0"/>
              </a:spcBef>
              <a:spcAft>
                <a:spcPts val="0"/>
              </a:spcAft>
              <a:buClr>
                <a:srgbClr val="000000"/>
              </a:buClr>
              <a:buSzPts val="3400"/>
              <a:buFont typeface="Arial"/>
              <a:buNone/>
            </a:pPr>
            <a:r>
              <a:rPr lang="en-GB" sz="3400" b="1" i="0" u="none" strike="noStrike" cap="none">
                <a:solidFill>
                  <a:schemeClr val="dk1"/>
                </a:solidFill>
                <a:latin typeface="Archivo"/>
                <a:ea typeface="Archivo"/>
                <a:cs typeface="Archivo"/>
                <a:sym typeface="Archivo"/>
              </a:rPr>
              <a:t>Bloque 3: Agradecimientos y cierre</a:t>
            </a:r>
            <a:endParaRPr sz="1400" b="0" i="0" u="none" strike="noStrike" cap="none">
              <a:solidFill>
                <a:srgbClr val="000000"/>
              </a:solidFill>
              <a:latin typeface="Arial"/>
              <a:ea typeface="Arial"/>
              <a:cs typeface="Arial"/>
              <a:sym typeface="Arial"/>
            </a:endParaRPr>
          </a:p>
        </p:txBody>
      </p:sp>
      <p:pic>
        <p:nvPicPr>
          <p:cNvPr id="1721" name="Google Shape;1721;p58" descr="Imagen que contiene Texto&#10;&#10;Descripción generada automáticamente"/>
          <p:cNvPicPr preferRelativeResize="0"/>
          <p:nvPr/>
        </p:nvPicPr>
        <p:blipFill rotWithShape="1">
          <a:blip r:embed="rId4">
            <a:alphaModFix/>
          </a:blip>
          <a:srcRect/>
          <a:stretch/>
        </p:blipFill>
        <p:spPr>
          <a:xfrm>
            <a:off x="144780" y="4885578"/>
            <a:ext cx="783747" cy="765994"/>
          </a:xfrm>
          <a:prstGeom prst="rect">
            <a:avLst/>
          </a:prstGeom>
          <a:noFill/>
          <a:ln>
            <a:noFill/>
          </a:ln>
        </p:spPr>
      </p:pic>
      <p:sp>
        <p:nvSpPr>
          <p:cNvPr id="1722" name="Google Shape;1722;p58"/>
          <p:cNvSpPr txBox="1">
            <a:spLocks noGrp="1"/>
          </p:cNvSpPr>
          <p:nvPr>
            <p:ph type="subTitle" idx="1"/>
          </p:nvPr>
        </p:nvSpPr>
        <p:spPr>
          <a:xfrm>
            <a:off x="1311046" y="4781380"/>
            <a:ext cx="7386762" cy="933605"/>
          </a:xfrm>
          <a:prstGeom prst="rect">
            <a:avLst/>
          </a:prstGeom>
          <a:noFill/>
          <a:ln>
            <a:noFill/>
          </a:ln>
        </p:spPr>
        <p:txBody>
          <a:bodyPr spcFirstLastPara="1" wrap="square" lIns="91425" tIns="45700" rIns="91425" bIns="45700" anchor="t" anchorCtr="0">
            <a:noAutofit/>
          </a:bodyPr>
          <a:lstStyle/>
          <a:p>
            <a:pPr marL="457200" lvl="0" indent="-381000" algn="ctr" rtl="0">
              <a:lnSpc>
                <a:spcPct val="100000"/>
              </a:lnSpc>
              <a:spcBef>
                <a:spcPts val="400"/>
              </a:spcBef>
              <a:spcAft>
                <a:spcPts val="0"/>
              </a:spcAft>
              <a:buSzPts val="1529"/>
              <a:buNone/>
            </a:pPr>
            <a:r>
              <a:rPr lang="en-GB" sz="1300" b="1">
                <a:solidFill>
                  <a:srgbClr val="D1D1D4"/>
                </a:solidFill>
              </a:rPr>
              <a:t>Evento Temático Virtual: Exploración de Tecnologías Innovadoras, Políticas y Prácticas</a:t>
            </a:r>
            <a:endParaRPr/>
          </a:p>
          <a:p>
            <a:pPr marL="457200" lvl="0" indent="-381000" algn="ctr" rtl="0">
              <a:lnSpc>
                <a:spcPct val="100000"/>
              </a:lnSpc>
              <a:spcBef>
                <a:spcPts val="400"/>
              </a:spcBef>
              <a:spcAft>
                <a:spcPts val="0"/>
              </a:spcAft>
              <a:buSzPts val="1529"/>
              <a:buNone/>
            </a:pPr>
            <a:r>
              <a:rPr lang="en-GB" sz="1300" b="1">
                <a:solidFill>
                  <a:srgbClr val="EFEFF0"/>
                </a:solidFill>
              </a:rPr>
              <a:t>Evento Temático Virtual: Exploração de Tecnologias Inovadoras, Políticas e Práticas</a:t>
            </a:r>
            <a:endParaRPr/>
          </a:p>
          <a:p>
            <a:pPr marL="457200" lvl="0" indent="-381000" algn="ctr" rtl="0">
              <a:lnSpc>
                <a:spcPct val="100000"/>
              </a:lnSpc>
              <a:spcBef>
                <a:spcPts val="400"/>
              </a:spcBef>
              <a:spcAft>
                <a:spcPts val="0"/>
              </a:spcAft>
              <a:buSzPts val="1529"/>
              <a:buNone/>
            </a:pPr>
            <a:r>
              <a:rPr lang="en-GB" sz="1300" b="1">
                <a:solidFill>
                  <a:srgbClr val="9BD5D6"/>
                </a:solidFill>
              </a:rPr>
              <a:t>Virtual Thematic Event: Exploration of Innovative Technologies, Policies, and Practices</a:t>
            </a:r>
            <a:endParaRPr sz="1300" b="1">
              <a:solidFill>
                <a:srgbClr val="9BD5D6"/>
              </a:solidFill>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26"/>
        <p:cNvGrpSpPr/>
        <p:nvPr/>
      </p:nvGrpSpPr>
      <p:grpSpPr>
        <a:xfrm>
          <a:off x="0" y="0"/>
          <a:ext cx="0" cy="0"/>
          <a:chOff x="0" y="0"/>
          <a:chExt cx="0" cy="0"/>
        </a:xfrm>
      </p:grpSpPr>
      <p:sp>
        <p:nvSpPr>
          <p:cNvPr id="1727" name="Google Shape;1727;p13"/>
          <p:cNvSpPr txBox="1">
            <a:spLocks noGrp="1"/>
          </p:cNvSpPr>
          <p:nvPr>
            <p:ph type="title"/>
          </p:nvPr>
        </p:nvSpPr>
        <p:spPr>
          <a:xfrm>
            <a:off x="395536" y="359028"/>
            <a:ext cx="7128792" cy="2498472"/>
          </a:xfrm>
          <a:prstGeom prst="rect">
            <a:avLst/>
          </a:prstGeom>
          <a:noFill/>
          <a:ln>
            <a:noFill/>
          </a:ln>
        </p:spPr>
        <p:txBody>
          <a:bodyPr spcFirstLastPara="1" wrap="square" lIns="91425" tIns="45700" rIns="91425" bIns="45700" anchor="ctr" anchorCtr="0">
            <a:normAutofit/>
          </a:bodyPr>
          <a:lstStyle/>
          <a:p>
            <a:pPr marL="0" lvl="0" indent="0" algn="l" rtl="0">
              <a:lnSpc>
                <a:spcPct val="83333"/>
              </a:lnSpc>
              <a:spcBef>
                <a:spcPts val="0"/>
              </a:spcBef>
              <a:spcAft>
                <a:spcPts val="0"/>
              </a:spcAft>
              <a:buSzPts val="7200"/>
              <a:buNone/>
            </a:pPr>
            <a:r>
              <a:rPr lang="en-GB"/>
              <a:t>Muchas gracias</a:t>
            </a:r>
            <a:br>
              <a:rPr lang="en-GB"/>
            </a:br>
            <a:r>
              <a:rPr lang="en-GB"/>
              <a:t>Muito obrigado</a:t>
            </a:r>
            <a:br>
              <a:rPr lang="en-GB"/>
            </a:br>
            <a:r>
              <a:rPr lang="en-GB"/>
              <a:t>Thank you very much</a:t>
            </a:r>
            <a:endParaRPr/>
          </a:p>
        </p:txBody>
      </p:sp>
      <p:sp>
        <p:nvSpPr>
          <p:cNvPr id="1728" name="Google Shape;1728;p13"/>
          <p:cNvSpPr txBox="1">
            <a:spLocks noGrp="1"/>
          </p:cNvSpPr>
          <p:nvPr>
            <p:ph type="subTitle" idx="1"/>
          </p:nvPr>
        </p:nvSpPr>
        <p:spPr>
          <a:xfrm>
            <a:off x="403448" y="5048627"/>
            <a:ext cx="8201000" cy="524396"/>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FFFFFF"/>
              </a:buClr>
              <a:buSzPts val="2000"/>
              <a:buNone/>
            </a:pPr>
            <a:endParaRPr/>
          </a:p>
        </p:txBody>
      </p:sp>
      <p:pic>
        <p:nvPicPr>
          <p:cNvPr id="1729" name="Google Shape;1729;p13" descr="Imagen que contiene Texto&#10;&#10;Descripción generada automáticamente"/>
          <p:cNvPicPr preferRelativeResize="0"/>
          <p:nvPr/>
        </p:nvPicPr>
        <p:blipFill rotWithShape="1">
          <a:blip r:embed="rId4">
            <a:alphaModFix/>
          </a:blip>
          <a:srcRect/>
          <a:stretch/>
        </p:blipFill>
        <p:spPr>
          <a:xfrm>
            <a:off x="7544913" y="3246029"/>
            <a:ext cx="1059535" cy="103553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27"/>
                                        </p:tgtEl>
                                        <p:attrNameLst>
                                          <p:attrName>style.visibility</p:attrName>
                                        </p:attrNameLst>
                                      </p:cBhvr>
                                      <p:to>
                                        <p:strVal val="visible"/>
                                      </p:to>
                                    </p:set>
                                    <p:animEffect transition="in" filter="fade">
                                      <p:cBhvr>
                                        <p:cTn id="7" dur="500"/>
                                        <p:tgtEl>
                                          <p:spTgt spid="1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1733"/>
        <p:cNvGrpSpPr/>
        <p:nvPr/>
      </p:nvGrpSpPr>
      <p:grpSpPr>
        <a:xfrm>
          <a:off x="0" y="0"/>
          <a:ext cx="0" cy="0"/>
          <a:chOff x="0" y="0"/>
          <a:chExt cx="0" cy="0"/>
        </a:xfrm>
      </p:grpSpPr>
      <p:sp>
        <p:nvSpPr>
          <p:cNvPr id="1734" name="Google Shape;1734;p45"/>
          <p:cNvSpPr txBox="1"/>
          <p:nvPr/>
        </p:nvSpPr>
        <p:spPr>
          <a:xfrm>
            <a:off x="256032" y="599974"/>
            <a:ext cx="8315474" cy="1481718"/>
          </a:xfrm>
          <a:prstGeom prst="rect">
            <a:avLst/>
          </a:prstGeom>
          <a:noFill/>
          <a:ln>
            <a:noFill/>
          </a:ln>
        </p:spPr>
        <p:txBody>
          <a:bodyPr spcFirstLastPara="1" wrap="square" lIns="91425" tIns="45700" rIns="91425" bIns="45700" anchor="t" anchorCtr="0">
            <a:normAutofit fontScale="25000" lnSpcReduction="20000"/>
          </a:bodyPr>
          <a:lstStyle/>
          <a:p>
            <a:pPr marL="457200" marR="0" lvl="0" indent="-381000" algn="ctr" rtl="0">
              <a:lnSpc>
                <a:spcPct val="100000"/>
              </a:lnSpc>
              <a:spcBef>
                <a:spcPts val="400"/>
              </a:spcBef>
              <a:spcAft>
                <a:spcPts val="0"/>
              </a:spcAft>
              <a:buClr>
                <a:srgbClr val="000000"/>
              </a:buClr>
              <a:buSzPct val="117647"/>
              <a:buFont typeface="Arial"/>
              <a:buNone/>
            </a:pPr>
            <a:r>
              <a:rPr lang="en-GB" sz="6000" b="1" i="0" u="none" strike="noStrike" cap="none">
                <a:solidFill>
                  <a:srgbClr val="2EA794"/>
                </a:solidFill>
                <a:latin typeface="Arial"/>
                <a:ea typeface="Arial"/>
                <a:cs typeface="Arial"/>
                <a:sym typeface="Arial"/>
              </a:rPr>
              <a:t>Evento Temático Virtual: Exploración de Tecnologías Innovadoras, Políticas y Prácticas</a:t>
            </a:r>
            <a:endParaRPr sz="1400" b="0" i="0" u="none" strike="noStrike" cap="none">
              <a:solidFill>
                <a:srgbClr val="000000"/>
              </a:solidFill>
              <a:latin typeface="Arial"/>
              <a:ea typeface="Arial"/>
              <a:cs typeface="Arial"/>
              <a:sym typeface="Arial"/>
            </a:endParaRPr>
          </a:p>
          <a:p>
            <a:pPr marL="457200" marR="0" lvl="0" indent="-381000" algn="ctr" rtl="0">
              <a:lnSpc>
                <a:spcPct val="100000"/>
              </a:lnSpc>
              <a:spcBef>
                <a:spcPts val="400"/>
              </a:spcBef>
              <a:spcAft>
                <a:spcPts val="0"/>
              </a:spcAft>
              <a:buClr>
                <a:srgbClr val="000000"/>
              </a:buClr>
              <a:buSzPct val="117647"/>
              <a:buFont typeface="Arial"/>
              <a:buNone/>
            </a:pPr>
            <a:endParaRPr sz="6000" b="1" i="0" u="none" strike="noStrike" cap="none">
              <a:solidFill>
                <a:srgbClr val="2EA794"/>
              </a:solidFill>
              <a:latin typeface="Arial"/>
              <a:ea typeface="Arial"/>
              <a:cs typeface="Arial"/>
              <a:sym typeface="Arial"/>
            </a:endParaRPr>
          </a:p>
          <a:p>
            <a:pPr marL="457200" marR="0" lvl="0" indent="-381000" algn="ctr" rtl="0">
              <a:lnSpc>
                <a:spcPct val="100000"/>
              </a:lnSpc>
              <a:spcBef>
                <a:spcPts val="400"/>
              </a:spcBef>
              <a:spcAft>
                <a:spcPts val="0"/>
              </a:spcAft>
              <a:buClr>
                <a:srgbClr val="000000"/>
              </a:buClr>
              <a:buSzPct val="117647"/>
              <a:buFont typeface="Arial"/>
              <a:buNone/>
            </a:pPr>
            <a:r>
              <a:rPr lang="en-GB" sz="6000" b="1" i="0" u="none" strike="noStrike" cap="none">
                <a:solidFill>
                  <a:srgbClr val="85858C"/>
                </a:solidFill>
                <a:latin typeface="Arial"/>
                <a:ea typeface="Arial"/>
                <a:cs typeface="Arial"/>
                <a:sym typeface="Arial"/>
              </a:rPr>
              <a:t>Evento Temático Virtual: Exploração de Tecnologias Inovadoras, Políticas e Práticas</a:t>
            </a:r>
            <a:endParaRPr sz="1400" b="0" i="0" u="none" strike="noStrike" cap="none">
              <a:solidFill>
                <a:srgbClr val="000000"/>
              </a:solidFill>
              <a:latin typeface="Arial"/>
              <a:ea typeface="Arial"/>
              <a:cs typeface="Arial"/>
              <a:sym typeface="Arial"/>
            </a:endParaRPr>
          </a:p>
          <a:p>
            <a:pPr marL="457200" marR="0" lvl="0" indent="-381000" algn="ctr" rtl="0">
              <a:lnSpc>
                <a:spcPct val="100000"/>
              </a:lnSpc>
              <a:spcBef>
                <a:spcPts val="400"/>
              </a:spcBef>
              <a:spcAft>
                <a:spcPts val="0"/>
              </a:spcAft>
              <a:buClr>
                <a:srgbClr val="000000"/>
              </a:buClr>
              <a:buSzPct val="117647"/>
              <a:buFont typeface="Arial"/>
              <a:buNone/>
            </a:pPr>
            <a:endParaRPr sz="6000" b="1" i="0" u="none" strike="noStrike" cap="none">
              <a:solidFill>
                <a:srgbClr val="2EA794"/>
              </a:solidFill>
              <a:latin typeface="Arial"/>
              <a:ea typeface="Arial"/>
              <a:cs typeface="Arial"/>
              <a:sym typeface="Arial"/>
            </a:endParaRPr>
          </a:p>
          <a:p>
            <a:pPr marL="457200" marR="0" lvl="0" indent="-381000" algn="ctr" rtl="0">
              <a:lnSpc>
                <a:spcPct val="100000"/>
              </a:lnSpc>
              <a:spcBef>
                <a:spcPts val="400"/>
              </a:spcBef>
              <a:spcAft>
                <a:spcPts val="0"/>
              </a:spcAft>
              <a:buClr>
                <a:srgbClr val="000000"/>
              </a:buClr>
              <a:buSzPct val="117647"/>
              <a:buFont typeface="Arial"/>
              <a:buNone/>
            </a:pPr>
            <a:r>
              <a:rPr lang="en-GB" sz="6000" b="1" i="0" u="none" strike="noStrike" cap="none">
                <a:solidFill>
                  <a:srgbClr val="4EBD2C"/>
                </a:solidFill>
                <a:latin typeface="Arial"/>
                <a:ea typeface="Arial"/>
                <a:cs typeface="Arial"/>
                <a:sym typeface="Arial"/>
              </a:rPr>
              <a:t>Virtual Thematic Event: Exploration of Innovative Technologies, Policies, and Practices</a:t>
            </a:r>
            <a:endParaRPr sz="1400" b="0" i="0" u="none" strike="noStrike" cap="none">
              <a:solidFill>
                <a:srgbClr val="000000"/>
              </a:solidFill>
              <a:latin typeface="Arial"/>
              <a:ea typeface="Arial"/>
              <a:cs typeface="Arial"/>
              <a:sym typeface="Arial"/>
            </a:endParaRPr>
          </a:p>
          <a:p>
            <a:pPr marL="457200" marR="0" lvl="0" indent="-381000" algn="ctr" rtl="0">
              <a:lnSpc>
                <a:spcPct val="100000"/>
              </a:lnSpc>
              <a:spcBef>
                <a:spcPts val="400"/>
              </a:spcBef>
              <a:spcAft>
                <a:spcPts val="0"/>
              </a:spcAft>
              <a:buClr>
                <a:srgbClr val="000000"/>
              </a:buClr>
              <a:buSzPct val="117647"/>
              <a:buFont typeface="Arial"/>
              <a:buNone/>
            </a:pPr>
            <a:endParaRPr sz="6000" b="1" i="0" u="none" strike="noStrike" cap="none">
              <a:solidFill>
                <a:srgbClr val="2EA794"/>
              </a:solidFill>
              <a:latin typeface="Arial"/>
              <a:ea typeface="Arial"/>
              <a:cs typeface="Arial"/>
              <a:sym typeface="Arial"/>
            </a:endParaRPr>
          </a:p>
          <a:p>
            <a:pPr marL="0" marR="0" lvl="0" indent="0" algn="ctr" rtl="0">
              <a:lnSpc>
                <a:spcPct val="111111"/>
              </a:lnSpc>
              <a:spcBef>
                <a:spcPts val="0"/>
              </a:spcBef>
              <a:spcAft>
                <a:spcPts val="0"/>
              </a:spcAft>
              <a:buClr>
                <a:srgbClr val="000000"/>
              </a:buClr>
              <a:buSzPct val="100000"/>
              <a:buFont typeface="Arial"/>
              <a:buNone/>
            </a:pPr>
            <a:endParaRPr sz="1600" b="1" i="0" u="sng" strike="noStrike" cap="none">
              <a:solidFill>
                <a:schemeClr val="dk1"/>
              </a:solidFill>
              <a:latin typeface="Archivo SemiBold"/>
              <a:ea typeface="Archivo SemiBold"/>
              <a:cs typeface="Archivo SemiBold"/>
              <a:sym typeface="Archivo SemiBold"/>
            </a:endParaRPr>
          </a:p>
          <a:p>
            <a:pPr marL="0" marR="0" lvl="0" indent="0" algn="ctr" rtl="0">
              <a:lnSpc>
                <a:spcPct val="111111"/>
              </a:lnSpc>
              <a:spcBef>
                <a:spcPts val="0"/>
              </a:spcBef>
              <a:spcAft>
                <a:spcPts val="0"/>
              </a:spcAft>
              <a:buClr>
                <a:srgbClr val="000000"/>
              </a:buClr>
              <a:buSzPct val="100000"/>
              <a:buFont typeface="Arial"/>
              <a:buNone/>
            </a:pPr>
            <a:r>
              <a:rPr lang="en-GB" sz="5600" b="1" i="0" u="sng" strike="noStrike" cap="none">
                <a:solidFill>
                  <a:schemeClr val="dk1"/>
                </a:solidFill>
                <a:latin typeface="Archivo SemiBold"/>
                <a:ea typeface="Archivo SemiBold"/>
                <a:cs typeface="Archivo SemiBold"/>
                <a:sym typeface="Archivo SemiBold"/>
              </a:rPr>
              <a:t>website</a:t>
            </a:r>
            <a:r>
              <a:rPr lang="en-GB" sz="5600" b="0" i="0" u="none" strike="noStrike" cap="none">
                <a:solidFill>
                  <a:schemeClr val="dk1"/>
                </a:solidFill>
                <a:latin typeface="Arial"/>
                <a:ea typeface="Arial"/>
                <a:cs typeface="Arial"/>
                <a:sym typeface="Arial"/>
              </a:rPr>
              <a:t>: energytran.oei.int</a:t>
            </a:r>
            <a:endParaRPr sz="5600" b="0" i="0" u="none" strike="noStrike" cap="none">
              <a:solidFill>
                <a:srgbClr val="000000"/>
              </a:solidFill>
              <a:latin typeface="Arial"/>
              <a:ea typeface="Arial"/>
              <a:cs typeface="Arial"/>
              <a:sym typeface="Arial"/>
            </a:endParaRPr>
          </a:p>
        </p:txBody>
      </p:sp>
      <p:pic>
        <p:nvPicPr>
          <p:cNvPr id="1735" name="Google Shape;1735;p45" descr="Imagen que contiene nombre de la empresa&#10;&#10;Descripción generada automáticamente"/>
          <p:cNvPicPr preferRelativeResize="0"/>
          <p:nvPr/>
        </p:nvPicPr>
        <p:blipFill rotWithShape="1">
          <a:blip r:embed="rId3">
            <a:alphaModFix/>
          </a:blip>
          <a:srcRect/>
          <a:stretch/>
        </p:blipFill>
        <p:spPr>
          <a:xfrm>
            <a:off x="503802" y="3331202"/>
            <a:ext cx="8136396" cy="1783748"/>
          </a:xfrm>
          <a:prstGeom prst="rect">
            <a:avLst/>
          </a:prstGeom>
          <a:noFill/>
          <a:ln>
            <a:noFill/>
          </a:ln>
        </p:spPr>
      </p:pic>
      <p:pic>
        <p:nvPicPr>
          <p:cNvPr id="1736" name="Google Shape;1736;p45" descr="Forma&#10;&#10;Descripción generada automáticamente con confianza media"/>
          <p:cNvPicPr preferRelativeResize="0"/>
          <p:nvPr/>
        </p:nvPicPr>
        <p:blipFill rotWithShape="1">
          <a:blip r:embed="rId4">
            <a:alphaModFix/>
          </a:blip>
          <a:srcRect r="62000"/>
          <a:stretch/>
        </p:blipFill>
        <p:spPr>
          <a:xfrm>
            <a:off x="256032" y="2091117"/>
            <a:ext cx="3474720" cy="1673719"/>
          </a:xfrm>
          <a:prstGeom prst="rect">
            <a:avLst/>
          </a:prstGeom>
          <a:noFill/>
          <a:ln>
            <a:noFill/>
          </a:ln>
        </p:spPr>
      </p:pic>
      <p:sp>
        <p:nvSpPr>
          <p:cNvPr id="1737" name="Google Shape;1737;p45"/>
          <p:cNvSpPr/>
          <p:nvPr/>
        </p:nvSpPr>
        <p:spPr>
          <a:xfrm>
            <a:off x="3730752" y="2708342"/>
            <a:ext cx="4589272" cy="667385"/>
          </a:xfrm>
          <a:prstGeom prst="rect">
            <a:avLst/>
          </a:prstGeom>
          <a:noFill/>
          <a:ln>
            <a:noFill/>
          </a:ln>
        </p:spPr>
        <p:txBody>
          <a:bodyPr spcFirstLastPara="1" wrap="square" lIns="0" tIns="0" rIns="0" bIns="0" anchor="t" anchorCtr="0">
            <a:noAutofit/>
          </a:bodyPr>
          <a:lstStyle/>
          <a:p>
            <a:pPr marL="0" marR="0" lvl="0" indent="0" algn="just"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Archivo Light"/>
                <a:ea typeface="Archivo Light"/>
                <a:cs typeface="Archivo Light"/>
                <a:sym typeface="Archivo Light"/>
              </a:rPr>
              <a:t>Financiado por la Unión Europea. Las opiniones y puntos de vista expresados solo comprometen a su(s) autor(es) y no reflejan necesariamente los de la Unión Europea. Ni la Unión Europea pueden ser considerados responsables de ellos. </a:t>
            </a:r>
            <a:endParaRPr sz="1400" b="0" i="0" u="none" strike="noStrike" cap="none">
              <a:solidFill>
                <a:srgbClr val="000000"/>
              </a:solidFill>
              <a:latin typeface="Archivo Light"/>
              <a:ea typeface="Archivo Light"/>
              <a:cs typeface="Archivo Light"/>
              <a:sym typeface="Archivo Light"/>
            </a:endParaRPr>
          </a:p>
        </p:txBody>
      </p:sp>
    </p:spTree>
  </p:cSld>
  <p:clrMapOvr>
    <a:masterClrMapping/>
  </p:clrMapOvr>
</p:sld>
</file>

<file path=ppt/theme/theme1.xml><?xml version="1.0" encoding="utf-8"?>
<a:theme xmlns:a="http://schemas.openxmlformats.org/drawingml/2006/main" name="Office Theme">
  <a:themeElements>
    <a:clrScheme name="Paleta de Colores (Energytran)">
      <a:dk1>
        <a:srgbClr val="00554C"/>
      </a:dk1>
      <a:lt1>
        <a:srgbClr val="E3F7DD"/>
      </a:lt1>
      <a:dk2>
        <a:srgbClr val="00A682"/>
      </a:dk2>
      <a:lt2>
        <a:srgbClr val="EEECE1"/>
      </a:lt2>
      <a:accent1>
        <a:srgbClr val="BFEDE6"/>
      </a:accent1>
      <a:accent2>
        <a:srgbClr val="59B9BA"/>
      </a:accent2>
      <a:accent3>
        <a:srgbClr val="B5B5B9"/>
      </a:accent3>
      <a:accent4>
        <a:srgbClr val="5ABBBC"/>
      </a:accent4>
      <a:accent5>
        <a:srgbClr val="59BCBD"/>
      </a:accent5>
      <a:accent6>
        <a:srgbClr val="5ABBBC"/>
      </a:accent6>
      <a:hlink>
        <a:srgbClr val="BFEDE5"/>
      </a:hlink>
      <a:folHlink>
        <a:srgbClr val="E3F8D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554C"/>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051AAA5B1BAA684CBCD3A5C9C6DE0BED" ma:contentTypeVersion="17" ma:contentTypeDescription="Crear nuevo documento." ma:contentTypeScope="" ma:versionID="adbc223699a13a4c812ee25a0e5146fc">
  <xsd:schema xmlns:xsd="http://www.w3.org/2001/XMLSchema" xmlns:xs="http://www.w3.org/2001/XMLSchema" xmlns:p="http://schemas.microsoft.com/office/2006/metadata/properties" xmlns:ns2="89d91e97-d6b4-4eba-aee8-6e61926cb96b" xmlns:ns3="4626dc14-9441-4e92-93c9-4684353675e9" targetNamespace="http://schemas.microsoft.com/office/2006/metadata/properties" ma:root="true" ma:fieldsID="e20c6123bbd7650eb3f95d5aa82646a3" ns2:_="" ns3:_="">
    <xsd:import namespace="89d91e97-d6b4-4eba-aee8-6e61926cb96b"/>
    <xsd:import namespace="4626dc14-9441-4e92-93c9-4684353675e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d91e97-d6b4-4eba-aee8-6e61926cb9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807887c5-9725-4479-af8b-95a8e888166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626dc14-9441-4e92-93c9-4684353675e9"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element name="TaxCatchAll" ma:index="16" nillable="true" ma:displayName="Taxonomy Catch All Column" ma:hidden="true" ma:list="{79b4e1ab-e858-4493-aa19-02d626805950}" ma:internalName="TaxCatchAll" ma:showField="CatchAllData" ma:web="4626dc14-9441-4e92-93c9-4684353675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A539824-2476-4E84-8751-39B5FD250C8E}"/>
</file>

<file path=customXml/itemProps2.xml><?xml version="1.0" encoding="utf-8"?>
<ds:datastoreItem xmlns:ds="http://schemas.openxmlformats.org/officeDocument/2006/customXml" ds:itemID="{C4C48430-2D72-434D-8121-F801FD5ECF01}"/>
</file>

<file path=docProps/app.xml><?xml version="1.0" encoding="utf-8"?>
<Properties xmlns="http://schemas.openxmlformats.org/officeDocument/2006/extended-properties" xmlns:vt="http://schemas.openxmlformats.org/officeDocument/2006/docPropsVTypes">
  <TotalTime>0</TotalTime>
  <Words>7786</Words>
  <Application>Microsoft Office PowerPoint</Application>
  <PresentationFormat>Presentación en pantalla (16:10)</PresentationFormat>
  <Paragraphs>640</Paragraphs>
  <Slides>163</Slides>
  <Notes>147</Notes>
  <HiddenSlides>0</HiddenSlides>
  <MMClips>0</MMClips>
  <ScaleCrop>false</ScaleCrop>
  <HeadingPairs>
    <vt:vector size="6" baseType="variant">
      <vt:variant>
        <vt:lpstr>Fuentes usadas</vt:lpstr>
      </vt:variant>
      <vt:variant>
        <vt:i4>15</vt:i4>
      </vt:variant>
      <vt:variant>
        <vt:lpstr>Tema</vt:lpstr>
      </vt:variant>
      <vt:variant>
        <vt:i4>2</vt:i4>
      </vt:variant>
      <vt:variant>
        <vt:lpstr>Títulos de diapositiva</vt:lpstr>
      </vt:variant>
      <vt:variant>
        <vt:i4>163</vt:i4>
      </vt:variant>
    </vt:vector>
  </HeadingPairs>
  <TitlesOfParts>
    <vt:vector size="180" baseType="lpstr">
      <vt:lpstr>Aptos</vt:lpstr>
      <vt:lpstr>Georgia</vt:lpstr>
      <vt:lpstr>Arial</vt:lpstr>
      <vt:lpstr>Archivo SemiBold</vt:lpstr>
      <vt:lpstr>Wingdings</vt:lpstr>
      <vt:lpstr>Tahoma</vt:lpstr>
      <vt:lpstr>Noto Sans Symbols</vt:lpstr>
      <vt:lpstr>Archivo Light</vt:lpstr>
      <vt:lpstr>Calibri</vt:lpstr>
      <vt:lpstr>Open Sans</vt:lpstr>
      <vt:lpstr>Bebas Neue</vt:lpstr>
      <vt:lpstr>Calibri Light</vt:lpstr>
      <vt:lpstr>Archivo</vt:lpstr>
      <vt:lpstr>Helvetica</vt:lpstr>
      <vt:lpstr>Archivo Medium</vt:lpstr>
      <vt:lpstr>Office Theme</vt:lpstr>
      <vt:lpstr>1_Office Theme</vt:lpstr>
      <vt:lpstr>EULAC ENERGYTRAN   Fortaleciendo la Cooperación Europa-América Latina en la Transición Energética  Fortalecendo a Cooperação Europa-América Latina na Transição Energética  Strengthening Europe-Latin America Cooperation in the Energy Transition</vt:lpstr>
      <vt:lpstr>WELCOME    Apertura y Presentación  Abertura e apresentação  Opening and Presentation</vt:lpstr>
      <vt:lpstr>Presentación de PowerPoint</vt:lpstr>
      <vt:lpstr>Bienvenida</vt:lpstr>
      <vt:lpstr>Presentación de PowerPoint</vt:lpstr>
      <vt:lpstr>Bloque B: Descripción del proyecto</vt:lpstr>
      <vt:lpstr>Presentación de PowerPoint</vt:lpstr>
      <vt:lpstr>Bloque C: EULAC ENERGYTRAN paquetes de trabajo tecnológicos</vt:lpstr>
      <vt:lpstr>Bloque C: EULAC ENERGYTRAN paquetes de trabajo tecnológicos</vt:lpstr>
      <vt:lpstr>Presentación de PowerPoint</vt:lpstr>
      <vt:lpstr>Bloque D: Estructura del evento virtual</vt:lpstr>
      <vt:lpstr>PANEL 1    Intercambio de conocimientos en la cooperación científica entre Europa y América Latina y el Caribe  Troca de Conhecimentos na cooperação científica entre Europa e América Latina e o Caribe  Knowledge Exchange in the scientific cooperation between Europe and Latin America and the Caribbean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PANEL 2    Desafíos y Oportunidades en el sector energético  Desafios e Oportunidades no Setor Energético  Challenges and Opportunities in the Energy Sector</vt:lpstr>
      <vt:lpstr>MODERADOR</vt:lpstr>
      <vt:lpstr>PANEL 2 Desafíos y Oportunidades en el Sector Energético</vt:lpstr>
      <vt:lpstr>PANEL 2 Desafíos y Oportunidades en el Sector Energético</vt:lpstr>
      <vt:lpstr>PANELISTA (1 de 4)</vt:lpstr>
      <vt:lpstr>PANELISTA (2 de 4)</vt:lpstr>
      <vt:lpstr>PANELISTA (3 de 4)</vt:lpstr>
      <vt:lpstr>PANELISTA (4 de 4)</vt:lpstr>
      <vt:lpstr>Desafios e oportunidades das Energias Renováveis</vt:lpstr>
      <vt:lpstr>PANEL 2 Desafíos y Oportunidades en el Sector Energético</vt:lpstr>
      <vt:lpstr>PANEL 2 Desafíos y Oportunidades en el Sector Energético</vt:lpstr>
      <vt:lpstr>PANEL 2 Desafíos y Oportunidades en el Sector Energético</vt:lpstr>
      <vt:lpstr>PANEL 2 Desafíos y Oportunidades en el Sector Energético</vt:lpstr>
      <vt:lpstr>Application of Hydrogen (H2) from Marine Renewable Energies    for the Joint Supply of Non-Interconnected Islands and the Ships/Ports Servicing them (ENEZ-H2 Project)</vt:lpstr>
      <vt:lpstr>Desafios e oportunidades das Energias Renováveis</vt:lpstr>
      <vt:lpstr>Desafios e oportunidades das Energias Renováveis</vt:lpstr>
      <vt:lpstr>Evolução preços energia elétrica na Península Ibérica</vt:lpstr>
      <vt:lpstr>Evolução produção energia elétrica em Portugal</vt:lpstr>
      <vt:lpstr>Energia elétrica em Portugal</vt:lpstr>
      <vt:lpstr>Energia elétrica em Portugal</vt:lpstr>
      <vt:lpstr>Desafios das Energias Renováveis</vt:lpstr>
      <vt:lpstr>MUITO OBRIGADO  José Maia Politécnico Setúbal (Portugal) jose.maia@estsetubal.ips.pt </vt:lpstr>
      <vt:lpstr>PANEL 2 Desafíos y Oportunidades en el Sector Energético</vt:lpstr>
      <vt:lpstr>PANEL 2 Desafíos y Oportunidades en el Sector Energético</vt:lpstr>
      <vt:lpstr>PANEL 2 Desafíos y Oportunidades en el Sector Energético</vt:lpstr>
      <vt:lpstr>PANEL 3    Impacto Ambiental y Social de la Transición Energética  Impacto Ambiental e Social das Energias Renováveis  Environmental and Social Impact of Energy Transition</vt:lpstr>
      <vt:lpstr>MODERADOR</vt:lpstr>
      <vt:lpstr>PANEL 5 Impacto Ambiental y Social de la Transición Energética</vt:lpstr>
      <vt:lpstr>PANELISTA</vt:lpstr>
      <vt:lpstr>PANELISTA</vt:lpstr>
      <vt:lpstr>PANELISTA</vt:lpstr>
      <vt:lpstr>Presentación de PowerPoint</vt:lpstr>
      <vt:lpstr>Los retos que nos plantea la transición energética para ser justa</vt:lpstr>
      <vt:lpstr>Reto 1</vt:lpstr>
      <vt:lpstr>Reto 1</vt:lpstr>
      <vt:lpstr>Reto 2</vt:lpstr>
      <vt:lpstr>Reto 3</vt:lpstr>
      <vt:lpstr>Reto 4</vt:lpstr>
      <vt:lpstr>Reto 5</vt:lpstr>
      <vt:lpstr>¿Cómo apoyar la respuesta a estos retos?</vt:lpstr>
      <vt:lpstr>Impactos de la transición energética. El caso de la minería de litio en  Argentina</vt:lpstr>
      <vt:lpstr>Minería de litio en  Argentina</vt:lpstr>
      <vt:lpstr>Presentación de PowerPoint</vt:lpstr>
      <vt:lpstr>Presentación de PowerPoint</vt:lpstr>
      <vt:lpstr>Identificación de impactos</vt:lpstr>
      <vt:lpstr>Distribución de costos  y beneficios</vt:lpstr>
      <vt:lpstr>Distribución de costos  y beneficios</vt:lpstr>
      <vt:lpstr>Participación en la  toma de decisiones</vt:lpstr>
      <vt:lpstr>Participación en la toma  de decisiones</vt:lpstr>
      <vt:lpstr>Reconocimiento de la  cultura local</vt:lpstr>
      <vt:lpstr>Reconocimiento de la  cultura local</vt:lpstr>
      <vt:lpstr>Presentación de PowerPoint</vt:lpstr>
      <vt:lpstr>Presentación de PowerPoint</vt:lpstr>
      <vt:lpstr>Presentación de PowerPoint</vt:lpstr>
      <vt:lpstr>Presentación de PowerPoint</vt:lpstr>
      <vt:lpstr>Presentación de PowerPoint</vt:lpstr>
      <vt:lpstr>Presentación de PowerPoint</vt:lpstr>
      <vt:lpstr>WELCOME </vt:lpstr>
      <vt:lpstr>PANEL 4    Tecnologías Emergentes para la Sostenibilidad Energética  Tecnologias Emergentes para a Sustentabilidade Energética  Technologies for Energy Sustainability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PANEL 5    Aplicaciones de la Energía Térmica Solar  Aplicações da Energia Solar Térmica  Applications of Solar Thermal Energy</vt:lpstr>
      <vt:lpstr>MODERADOR</vt:lpstr>
      <vt:lpstr>PANEL 5 Aplicaciones de la Energía Solar Térmica</vt:lpstr>
      <vt:lpstr>PANELISTA (1 de 4)</vt:lpstr>
      <vt:lpstr>PANELISTA (2 de 4)</vt:lpstr>
      <vt:lpstr>PANELISTA (3 de 4)</vt:lpstr>
      <vt:lpstr>PANELISTA (4 de 4)</vt:lpstr>
      <vt:lpstr>PANEL 5 Aplicaciones de la Energía Térmica Solar</vt:lpstr>
      <vt:lpstr>PANEL 5 Aplicaciones de la Energía Térmica Solar</vt:lpstr>
      <vt:lpstr>PANEL 5 Aplicaciones de la Energía Térmica Solar</vt:lpstr>
      <vt:lpstr>PANEL 5 Aplicaciones de la Energía Térmica Solar</vt:lpstr>
      <vt:lpstr>PANEL 5 Aplicaciones de la Energía Térmica Solar</vt:lpstr>
      <vt:lpstr>Desafíos económicos</vt:lpstr>
      <vt:lpstr>Desafíos sociales</vt:lpstr>
      <vt:lpstr>PANEL 5: Aplicaciones de la Energía Térmica Solar</vt:lpstr>
      <vt:lpstr>Nuevo paradigma: De la transferencia a la Co Construcción</vt:lpstr>
      <vt:lpstr>Presentación de PowerPoint</vt:lpstr>
      <vt:lpstr>Conclusions    Conclusiones y Cierre  Conclusões e encerramento  Conclusions and Closing</vt:lpstr>
      <vt:lpstr>Conclusions</vt:lpstr>
      <vt:lpstr>Presentación de PowerPoint</vt:lpstr>
      <vt:lpstr>Bloque 1: Síntesis y principales conclusiones Panel 1</vt:lpstr>
      <vt:lpstr>Bloque 1: Síntesis y principales conclusiones Panel 2</vt:lpstr>
      <vt:lpstr>Bloque 1: Síntesis y principales conclusiones Panel 3</vt:lpstr>
      <vt:lpstr>Bloque 1: Síntesis y principales conclusiones Panel 4</vt:lpstr>
      <vt:lpstr>Bloque 1: Síntesis y principales conclusiones Panel 5</vt:lpstr>
      <vt:lpstr>Presentación de PowerPoint</vt:lpstr>
      <vt:lpstr>Bloque 2: Conclusiones generales del evento</vt:lpstr>
      <vt:lpstr>Bloque 2: Conclusiones generales del evento</vt:lpstr>
      <vt:lpstr>Presentación de PowerPoint</vt:lpstr>
      <vt:lpstr>Muchas gracias Muito obrigado Thank you very much</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Energytran</dc:creator>
  <cp:lastModifiedBy>Jose Martin Martinez</cp:lastModifiedBy>
  <cp:revision>1</cp:revision>
  <dcterms:created xsi:type="dcterms:W3CDTF">2011-04-07T19:22:19Z</dcterms:created>
  <dcterms:modified xsi:type="dcterms:W3CDTF">2024-06-28T08:22:49Z</dcterms:modified>
</cp:coreProperties>
</file>